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sldIdLst>
    <p:sldId id="261" r:id="rId4"/>
    <p:sldId id="266" r:id="rId5"/>
    <p:sldId id="265" r:id="rId6"/>
    <p:sldId id="301" r:id="rId7"/>
    <p:sldId id="299" r:id="rId8"/>
    <p:sldId id="315" r:id="rId9"/>
    <p:sldId id="316" r:id="rId10"/>
    <p:sldId id="313" r:id="rId11"/>
    <p:sldId id="305" r:id="rId12"/>
    <p:sldId id="312" r:id="rId13"/>
    <p:sldId id="308" r:id="rId14"/>
    <p:sldId id="311" r:id="rId15"/>
    <p:sldId id="319" r:id="rId16"/>
    <p:sldId id="318" r:id="rId17"/>
    <p:sldId id="320" r:id="rId18"/>
    <p:sldId id="317" r:id="rId19"/>
    <p:sldId id="306" r:id="rId20"/>
    <p:sldId id="310" r:id="rId21"/>
    <p:sldId id="307" r:id="rId22"/>
    <p:sldId id="321" r:id="rId23"/>
    <p:sldId id="314" r:id="rId24"/>
    <p:sldId id="322" r:id="rId25"/>
    <p:sldId id="323" r:id="rId26"/>
    <p:sldId id="27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21" autoAdjust="0"/>
    <p:restoredTop sz="86323" autoAdjust="0"/>
  </p:normalViewPr>
  <p:slideViewPr>
    <p:cSldViewPr>
      <p:cViewPr>
        <p:scale>
          <a:sx n="41" d="100"/>
          <a:sy n="41" d="100"/>
        </p:scale>
        <p:origin x="-2136" y="-5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75968-321A-4402-BD6D-21D820BDBD1B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B2720-B47F-436B-B571-1C996C03B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514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B2720-B47F-436B-B571-1C996C03B84F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352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B2720-B47F-436B-B571-1C996C03B84F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49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post-279854-129828837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-428625"/>
            <a:ext cx="164306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post-279854-1298288370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2357438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 descr="97e6b01896c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000">
            <a:off x="-628650" y="-349250"/>
            <a:ext cx="3330575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FD367-93B3-4320-AB47-AB20E107D6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4E0556-A0EC-427F-A47A-9BEEA40DC4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2631787"/>
      </p:ext>
    </p:extLst>
  </p:cSld>
  <p:clrMapOvr>
    <a:masterClrMapping/>
  </p:clrMapOvr>
  <p:transition spd="slow">
    <p:newsfla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960E9-4E2B-4140-9D87-3F3F2AB19F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60FB84-C3B6-43F7-867D-6702FB02942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198655"/>
      </p:ext>
    </p:extLst>
  </p:cSld>
  <p:clrMapOvr>
    <a:masterClrMapping/>
  </p:clrMapOvr>
  <p:transition spd="slow">
    <p:newsfla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291FB-D2E7-497B-865A-73A7F4370B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CA635-8A99-4995-ADF8-5FCC8465B7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937951"/>
      </p:ext>
    </p:extLst>
  </p:cSld>
  <p:clrMapOvr>
    <a:masterClrMapping/>
  </p:clrMapOvr>
  <p:transition spd="slow">
    <p:newsfla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1B024-3905-409A-BF5E-7333FCD3EF2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10A5A-3A22-427D-AD55-AB20D7BFBF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8299090"/>
      </p:ext>
    </p:extLst>
  </p:cSld>
  <p:clrMapOvr>
    <a:masterClrMapping/>
  </p:clrMapOvr>
  <p:transition spd="slow">
    <p:newsfla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EC28B-D64D-4615-907A-D5D5164419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D8E2D-97CA-4096-B38B-2A76AEFE99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8997709"/>
      </p:ext>
    </p:extLst>
  </p:cSld>
  <p:clrMapOvr>
    <a:masterClrMapping/>
  </p:clrMapOvr>
  <p:transition spd="slow">
    <p:newsfla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C1ACD-B2E7-44E6-B519-D4B656C157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E47D1-6835-40D9-B5B6-0B35A1F4E1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1302976"/>
      </p:ext>
    </p:extLst>
  </p:cSld>
  <p:clrMapOvr>
    <a:masterClrMapping/>
  </p:clrMapOvr>
  <p:transition spd="slow">
    <p:newsfla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8CDE9-8FA3-4C22-B92C-CC9C555F926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448CEB-1D91-42D4-B9E5-027EFE78A8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3317625"/>
      </p:ext>
    </p:extLst>
  </p:cSld>
  <p:clrMapOvr>
    <a:masterClrMapping/>
  </p:clrMapOvr>
  <p:transition spd="slow">
    <p:newsfla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F7EE8-C1CF-491F-B314-EFE2748C0F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2D725-EA6A-4333-AAE7-7C775785FF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2592798"/>
      </p:ext>
    </p:extLst>
  </p:cSld>
  <p:clrMapOvr>
    <a:masterClrMapping/>
  </p:clrMapOvr>
  <p:transition spd="slow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7058C-1D05-4A8D-BBFE-2815204A5F6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967F-3EA6-441B-ABB4-D290FF1213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4163847"/>
      </p:ext>
    </p:extLst>
  </p:cSld>
  <p:clrMapOvr>
    <a:masterClrMapping/>
  </p:clrMapOvr>
  <p:transition spd="slow">
    <p:newsfla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A5367-1D8E-48AB-AA41-3E2CDE95FD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A06A9-F166-4BF0-8F4A-B282036B57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08609"/>
      </p:ext>
    </p:extLst>
  </p:cSld>
  <p:clrMapOvr>
    <a:masterClrMapping/>
  </p:clrMapOvr>
  <p:transition spd="slow">
    <p:newsfla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5EB2C-B010-401E-AC42-11B1C6C4AE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3D38E-46EB-421A-A4FD-4B6BD8B2C0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9483958"/>
      </p:ext>
    </p:extLst>
  </p:cSld>
  <p:clrMapOvr>
    <a:masterClrMapping/>
  </p:clrMapOvr>
  <p:transition spd="slow">
    <p:newsfla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post-279854-129828837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-428625"/>
            <a:ext cx="164306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post-279854-1298288370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2357438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 descr="97e6b01896c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000">
            <a:off x="-628650" y="-349250"/>
            <a:ext cx="3330575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FD367-93B3-4320-AB47-AB20E107D6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4E0556-A0EC-427F-A47A-9BEEA40DC4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1279638"/>
      </p:ext>
    </p:extLst>
  </p:cSld>
  <p:clrMapOvr>
    <a:masterClrMapping/>
  </p:clrMapOvr>
  <p:transition spd="slow">
    <p:newsfla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960E9-4E2B-4140-9D87-3F3F2AB19F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60FB84-C3B6-43F7-867D-6702FB02942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3203019"/>
      </p:ext>
    </p:extLst>
  </p:cSld>
  <p:clrMapOvr>
    <a:masterClrMapping/>
  </p:clrMapOvr>
  <p:transition spd="slow">
    <p:newsfla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291FB-D2E7-497B-865A-73A7F4370B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CA635-8A99-4995-ADF8-5FCC8465B7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8502516"/>
      </p:ext>
    </p:extLst>
  </p:cSld>
  <p:clrMapOvr>
    <a:masterClrMapping/>
  </p:clrMapOvr>
  <p:transition spd="slow">
    <p:newsfla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1B024-3905-409A-BF5E-7333FCD3EF2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10A5A-3A22-427D-AD55-AB20D7BFBF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9637319"/>
      </p:ext>
    </p:extLst>
  </p:cSld>
  <p:clrMapOvr>
    <a:masterClrMapping/>
  </p:clrMapOvr>
  <p:transition spd="slow">
    <p:newsfla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EC28B-D64D-4615-907A-D5D5164419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D8E2D-97CA-4096-B38B-2A76AEFE99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0681464"/>
      </p:ext>
    </p:extLst>
  </p:cSld>
  <p:clrMapOvr>
    <a:masterClrMapping/>
  </p:clrMapOvr>
  <p:transition spd="slow">
    <p:newsfla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C1ACD-B2E7-44E6-B519-D4B656C157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E47D1-6835-40D9-B5B6-0B35A1F4E1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1525248"/>
      </p:ext>
    </p:extLst>
  </p:cSld>
  <p:clrMapOvr>
    <a:masterClrMapping/>
  </p:clrMapOvr>
  <p:transition spd="slow">
    <p:newsfla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8CDE9-8FA3-4C22-B92C-CC9C555F926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448CEB-1D91-42D4-B9E5-027EFE78A8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7257143"/>
      </p:ext>
    </p:extLst>
  </p:cSld>
  <p:clrMapOvr>
    <a:masterClrMapping/>
  </p:clrMapOvr>
  <p:transition spd="slow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F7EE8-C1CF-491F-B314-EFE2748C0F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2D725-EA6A-4333-AAE7-7C775785FF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2716860"/>
      </p:ext>
    </p:extLst>
  </p:cSld>
  <p:clrMapOvr>
    <a:masterClrMapping/>
  </p:clrMapOvr>
  <p:transition spd="slow">
    <p:newsfla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7058C-1D05-4A8D-BBFE-2815204A5F6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967F-3EA6-441B-ABB4-D290FF1213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0369040"/>
      </p:ext>
    </p:extLst>
  </p:cSld>
  <p:clrMapOvr>
    <a:masterClrMapping/>
  </p:clrMapOvr>
  <p:transition spd="slow">
    <p:newsfla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A5367-1D8E-48AB-AA41-3E2CDE95FD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A06A9-F166-4BF0-8F4A-B282036B57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7657239"/>
      </p:ext>
    </p:extLst>
  </p:cSld>
  <p:clrMapOvr>
    <a:masterClrMapping/>
  </p:clrMapOvr>
  <p:transition spd="slow">
    <p:newsfla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5EB2C-B010-401E-AC42-11B1C6C4AE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3D38E-46EB-421A-A4FD-4B6BD8B2C0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0526710"/>
      </p:ext>
    </p:extLst>
  </p:cSld>
  <p:clrMapOvr>
    <a:masterClrMapping/>
  </p:clrMapOvr>
  <p:transition spd="slow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67207CC-39CF-4FCD-903E-CD67E1236A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38C3D8-5ABA-466A-BB66-CE0DBFAA7541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93754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newsflash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67207CC-39CF-4FCD-903E-CD67E1236A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38C3D8-5ABA-466A-BB66-CE0DBFAA7541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73694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newsflash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&#1062;&#1080;&#1092;&#1088;&#1099;%20&#1085;&#1072;%20&#1041;&#1072;&#1096;&#1082;&#1080;&#1088;&#1089;&#1082;&#1086;&#1084;%20&#1076;&#1083;&#1103;%20&#1076;&#1077;&#1090;&#1077;&#1081;%20-%20Bashkir%20Numbers%20-%20&#1091;&#1095;&#1080;&#1084;%20&#1073;&#1072;&#1096;&#1082;&#1080;&#1088;&#1089;&#1082;&#1080;&#1081;%20&#1103;&#1079;&#1099;&#1082;%20-%20&#1073;&#1072;&#1096;&#1082;&#1080;&#1088;&#1089;&#1082;&#1080;&#1077;%20&#1084;&#1091;&#1083;&#1100;&#1090;&#1092;&#1080;&#1083;&#1100;&#1084;&#1099;.mp4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hyperlink" Target="&#1041;&#1072;&#1096;&#1082;&#1080;&#1088;&#1089;&#1082;&#1080;&#1081;%20&#1084;&#1091;&#1083;&#1100;&#1090;&#1092;&#1080;&#1083;&#1100;&#1084;%20BALALAR%20&#1057;&#1077;&#1088;&#1080;&#1103;%201%20&#1062;&#1042;&#1045;&#1058;&#1040;.mp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OwimU47wh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5" y="-963488"/>
            <a:ext cx="10373963" cy="997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Telem_-_Larisa_Abdullina_shiғyry_Ajbulat_Kәrimov_kөjө_Tamyr_balal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7633" y="4957936"/>
            <a:ext cx="1600944" cy="160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2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2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404664"/>
            <a:ext cx="37417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a-RU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Ял минуты</a:t>
            </a:r>
            <a:endParaRPr lang="ru-RU" sz="5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ds04.infourok.ru/uploads/ex/10f9/000099b0-7962e632/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62" y="1339009"/>
            <a:ext cx="7201621" cy="509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>
            <a:hlinkClick r:id="rId3" action="ppaction://hlinkfile"/>
          </p:cNvPr>
          <p:cNvSpPr/>
          <p:nvPr/>
        </p:nvSpPr>
        <p:spPr>
          <a:xfrm>
            <a:off x="7884368" y="6021288"/>
            <a:ext cx="648072" cy="409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348726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2" t="38480" r="32202" b="30760"/>
          <a:stretch/>
        </p:blipFill>
        <p:spPr bwMode="auto">
          <a:xfrm>
            <a:off x="827584" y="564777"/>
            <a:ext cx="7808212" cy="351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814033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5" t="24765" r="29722" b="45990"/>
          <a:stretch/>
        </p:blipFill>
        <p:spPr bwMode="auto">
          <a:xfrm>
            <a:off x="971600" y="908720"/>
            <a:ext cx="743888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9828829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66481" y="692696"/>
            <a:ext cx="22356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март.</a:t>
            </a:r>
          </a:p>
          <a:p>
            <a:pPr algn="ctr"/>
            <a:r>
              <a:rPr lang="ba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Төҫтәр.</a:t>
            </a:r>
            <a:endParaRPr lang="ru-RU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1048" y="1993830"/>
            <a:ext cx="33842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a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Өө Әә Өө Әә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763271"/>
            <a:ext cx="2072150" cy="155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8495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st4.depositphotos.com/1000131/24815/v/950/depositphotos_248153220-stock-illustration-small-pencil-set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8" r="75347"/>
          <a:stretch/>
        </p:blipFill>
        <p:spPr bwMode="auto">
          <a:xfrm>
            <a:off x="1547664" y="730018"/>
            <a:ext cx="864096" cy="24943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://www.kitap-ufa.ru/upload/iblock/88d/88d6f85b779bd39ad7e04e97fd142c9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36712"/>
            <a:ext cx="2016224" cy="228098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727891"/>
              </p:ext>
            </p:extLst>
          </p:nvPr>
        </p:nvGraphicFramePr>
        <p:xfrm>
          <a:off x="1083310" y="3425031"/>
          <a:ext cx="6977380" cy="876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9650"/>
                <a:gridCol w="2142490"/>
                <a:gridCol w="255524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a-RU" sz="5000" dirty="0">
                          <a:effectLst/>
                        </a:rPr>
                        <a:t>аҫтында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282545"/>
              </p:ext>
            </p:extLst>
          </p:nvPr>
        </p:nvGraphicFramePr>
        <p:xfrm>
          <a:off x="1043608" y="5085184"/>
          <a:ext cx="6977380" cy="876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9650"/>
                <a:gridCol w="2142490"/>
                <a:gridCol w="255524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a-RU" sz="5000" dirty="0">
                          <a:effectLst/>
                        </a:rPr>
                        <a:t>Ҡәләм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a-RU" sz="5000" dirty="0">
                          <a:effectLst/>
                        </a:rPr>
                        <a:t>китап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a-RU" sz="5000" dirty="0">
                          <a:effectLst/>
                        </a:rPr>
                        <a:t>аҫтында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4938438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66481" y="692696"/>
            <a:ext cx="22356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март.</a:t>
            </a:r>
          </a:p>
          <a:p>
            <a:pPr algn="ctr"/>
            <a:r>
              <a:rPr lang="ba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Төҫтәр.</a:t>
            </a:r>
            <a:endParaRPr lang="ru-RU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1048" y="1993830"/>
            <a:ext cx="33842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a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Өө Әә Өө Әә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763271"/>
            <a:ext cx="2072150" cy="15541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7944" y="4317384"/>
            <a:ext cx="59549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a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Ҡәләм китап аҫтында.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27944" y="5048972"/>
            <a:ext cx="82160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a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Ҡыҙыл ҡәләм </a:t>
            </a:r>
            <a:r>
              <a:rPr lang="ba-RU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китап </a:t>
            </a:r>
            <a:r>
              <a:rPr lang="ba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аҫтында.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995611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5825" t="36350" r="39960" b="40550"/>
          <a:stretch/>
        </p:blipFill>
        <p:spPr>
          <a:xfrm>
            <a:off x="1043608" y="620688"/>
            <a:ext cx="5256584" cy="28206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4644" t="48950" r="45275" b="30050"/>
          <a:stretch/>
        </p:blipFill>
        <p:spPr>
          <a:xfrm>
            <a:off x="3203848" y="3367790"/>
            <a:ext cx="5112568" cy="300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34892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874" y="0"/>
            <a:ext cx="10006426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312041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йгуль\Desktop\s_8823350a4ac010229afaa914c7d16b5131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9" t="9591" r="24946" b="5064"/>
          <a:stretch/>
        </p:blipFill>
        <p:spPr bwMode="auto">
          <a:xfrm>
            <a:off x="901143" y="489704"/>
            <a:ext cx="1729183" cy="201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45637" y="2509634"/>
            <a:ext cx="16401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a-RU" sz="4800" b="1" dirty="0" smtClean="0">
                <a:solidFill>
                  <a:srgbClr val="FF0000"/>
                </a:solidFill>
                <a:cs typeface="Times New Roman" pitchFamily="18" charset="0"/>
              </a:rPr>
              <a:t>Еңеү!</a:t>
            </a:r>
            <a:endParaRPr lang="ru-RU" sz="48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5" t="30307" r="7755" b="26053"/>
          <a:stretch/>
        </p:blipFill>
        <p:spPr bwMode="auto">
          <a:xfrm rot="5400000">
            <a:off x="6596251" y="1377091"/>
            <a:ext cx="2874964" cy="116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5816" y="584017"/>
            <a:ext cx="4392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Георгий </a:t>
            </a:r>
            <a:r>
              <a:rPr lang="ru-RU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лентаһы</a:t>
            </a: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lvl="0"/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Еңеү</a:t>
            </a: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билгеһе</a:t>
            </a:r>
            <a:endParaRPr lang="ru-RU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45637" y="4740583"/>
            <a:ext cx="752770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a-RU" sz="5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Ҡара –төтөн</a:t>
            </a:r>
          </a:p>
          <a:p>
            <a:pPr lvl="0"/>
            <a:r>
              <a:rPr lang="ba-RU" sz="5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Ҡыҙғылт һары </a:t>
            </a:r>
            <a:r>
              <a:rPr lang="ba-RU" sz="5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ялҡын</a:t>
            </a:r>
            <a:endParaRPr lang="ru-RU" sz="5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871" y="2243186"/>
            <a:ext cx="3995835" cy="2497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813146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5400"/>
            <a:ext cx="9755188" cy="681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826433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1700808"/>
            <a:ext cx="5256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a-RU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Һаумыһығыҙ!</a:t>
            </a:r>
            <a:endParaRPr lang="ru-RU" sz="6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903063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5825" t="36350" r="39960" b="40550"/>
          <a:stretch/>
        </p:blipFill>
        <p:spPr>
          <a:xfrm>
            <a:off x="1043608" y="620688"/>
            <a:ext cx="5256584" cy="28206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4644" t="48950" r="45275" b="30050"/>
          <a:stretch/>
        </p:blipFill>
        <p:spPr>
          <a:xfrm>
            <a:off x="3203848" y="3367790"/>
            <a:ext cx="5112568" cy="3007393"/>
          </a:xfrm>
          <a:prstGeom prst="rect">
            <a:avLst/>
          </a:prstGeom>
        </p:spPr>
      </p:pic>
      <p:sp>
        <p:nvSpPr>
          <p:cNvPr id="4" name="Стрелка вправо 3">
            <a:hlinkClick r:id="rId4" action="ppaction://hlinkfile"/>
          </p:cNvPr>
          <p:cNvSpPr/>
          <p:nvPr/>
        </p:nvSpPr>
        <p:spPr>
          <a:xfrm>
            <a:off x="1403648" y="5805264"/>
            <a:ext cx="792088" cy="569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14406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692696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a-RU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Өйгә эш</a:t>
            </a:r>
            <a:endParaRPr lang="ru-RU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8909" y="1700808"/>
            <a:ext cx="7200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a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43-сө </a:t>
            </a:r>
            <a:r>
              <a:rPr lang="ba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 </a:t>
            </a:r>
            <a:r>
              <a:rPr lang="ba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2-се күнегеү (эш    дәфтәре)</a:t>
            </a:r>
          </a:p>
          <a:p>
            <a:pPr lvl="0"/>
            <a:r>
              <a:rPr lang="ba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45-се </a:t>
            </a:r>
            <a:r>
              <a:rPr lang="ba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 </a:t>
            </a:r>
            <a:r>
              <a:rPr lang="ba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3-сө </a:t>
            </a:r>
            <a:r>
              <a:rPr lang="ba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күнегеү (эш    дәфтәре)</a:t>
            </a:r>
          </a:p>
          <a:p>
            <a:r>
              <a:rPr lang="ba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Һүҙлек һүҙҙәрен ятларға</a:t>
            </a:r>
            <a:r>
              <a:rPr lang="ba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ba-RU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a-RU" sz="3200" u="sng" dirty="0">
                <a:hlinkClick r:id="rId3"/>
              </a:rPr>
              <a:t>https://www.youtube.com/watch?v=ZOwimU47whg</a:t>
            </a:r>
            <a:endParaRPr lang="ba-RU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a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959176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662" y="764704"/>
            <a:ext cx="5813699" cy="46805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884" y="6169092"/>
            <a:ext cx="9144793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45226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884" y="6169092"/>
            <a:ext cx="9144793" cy="6889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2872" t="10000" r="32872" b="9051"/>
          <a:stretch/>
        </p:blipFill>
        <p:spPr>
          <a:xfrm>
            <a:off x="2448280" y="613523"/>
            <a:ext cx="4176464" cy="55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88875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3" y="1124744"/>
            <a:ext cx="6624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a-RU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Һау булығыҙ!</a:t>
            </a:r>
          </a:p>
          <a:p>
            <a:pPr algn="ctr"/>
            <a:r>
              <a:rPr lang="ba-RU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Уңышлы көн һеҙгә!</a:t>
            </a:r>
            <a:endParaRPr lang="ru-RU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429000"/>
            <a:ext cx="4225220" cy="247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4576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426401"/>
            <a:ext cx="7344816" cy="2177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ba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Кә-кә-кә- мин киләм мәктәпкә</a:t>
            </a:r>
            <a:endParaRPr lang="ru-RU" sz="36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ba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Ға- ға- ға- мин сығам таҡтаға</a:t>
            </a:r>
            <a:endParaRPr lang="ru-RU" sz="36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ba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Ты- ты- ты –мин алам китапты.</a:t>
            </a:r>
            <a:endParaRPr lang="ru-RU" sz="3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80756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692696"/>
            <a:ext cx="741682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err="1" smtClean="0">
                <a:latin typeface="Times New Roman" pitchFamily="18" charset="0"/>
                <a:cs typeface="Times New Roman" pitchFamily="18" charset="0"/>
              </a:rPr>
              <a:t>Ҡайҙа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? – Где? </a:t>
            </a:r>
          </a:p>
          <a:p>
            <a:r>
              <a:rPr lang="ba-RU" sz="5400" b="1" dirty="0" smtClean="0">
                <a:latin typeface="Times New Roman" pitchFamily="18" charset="0"/>
                <a:cs typeface="Times New Roman" pitchFamily="18" charset="0"/>
              </a:rPr>
              <a:t>Эсендә – в, внутри </a:t>
            </a:r>
          </a:p>
          <a:p>
            <a:r>
              <a:rPr lang="ba-RU" sz="5400" b="1" dirty="0" smtClean="0">
                <a:latin typeface="Times New Roman" pitchFamily="18" charset="0"/>
                <a:cs typeface="Times New Roman" pitchFamily="18" charset="0"/>
              </a:rPr>
              <a:t>Эргәһендә – возле </a:t>
            </a:r>
          </a:p>
          <a:p>
            <a:r>
              <a:rPr lang="ba-RU" sz="5400" b="1" dirty="0" smtClean="0">
                <a:latin typeface="Times New Roman" pitchFamily="18" charset="0"/>
                <a:cs typeface="Times New Roman" pitchFamily="18" charset="0"/>
              </a:rPr>
              <a:t>Янында – около </a:t>
            </a:r>
          </a:p>
          <a:p>
            <a:r>
              <a:rPr lang="ba-RU" sz="5400" b="1" dirty="0" smtClean="0">
                <a:latin typeface="Times New Roman" pitchFamily="18" charset="0"/>
                <a:cs typeface="Times New Roman" pitchFamily="18" charset="0"/>
              </a:rPr>
              <a:t>Өҫтөндә – на </a:t>
            </a:r>
          </a:p>
          <a:p>
            <a:r>
              <a:rPr lang="ba-RU" sz="5400" b="1" dirty="0" smtClean="0">
                <a:latin typeface="Times New Roman" pitchFamily="18" charset="0"/>
                <a:cs typeface="Times New Roman" pitchFamily="18" charset="0"/>
              </a:rPr>
              <a:t>Аҫтында – под 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461118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2" t="50000" r="37163" b="25000"/>
          <a:stretch/>
        </p:blipFill>
        <p:spPr bwMode="auto">
          <a:xfrm>
            <a:off x="1043608" y="476672"/>
            <a:ext cx="493607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1" t="18810" r="37323" b="55479"/>
          <a:stretch/>
        </p:blipFill>
        <p:spPr bwMode="auto">
          <a:xfrm>
            <a:off x="3309552" y="3212976"/>
            <a:ext cx="5319836" cy="3117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97988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avatars.mds.yandex.net/get-pdb/2449556/7d583d5a-ca45-44b8-a87b-e5db1c8a14cc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7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88174" y="4077072"/>
            <a:ext cx="47676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a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Төркөмдә эш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56766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" t="7943" r="7207" b="8509"/>
          <a:stretch/>
        </p:blipFill>
        <p:spPr bwMode="auto">
          <a:xfrm>
            <a:off x="1043608" y="555451"/>
            <a:ext cx="3123874" cy="301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9308" t="10269" r="30787" b="14683"/>
          <a:stretch/>
        </p:blipFill>
        <p:spPr>
          <a:xfrm>
            <a:off x="3809926" y="4463849"/>
            <a:ext cx="1486753" cy="1872208"/>
          </a:xfrm>
          <a:prstGeom prst="rect">
            <a:avLst/>
          </a:prstGeom>
        </p:spPr>
      </p:pic>
      <p:pic>
        <p:nvPicPr>
          <p:cNvPr id="4" name="Рисунок 3" descr="https://im0-tub-ru.yandex.net/i?id=24aa189dae0cf03060bf1920a74153af&amp;n=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737094"/>
            <a:ext cx="1967230" cy="1967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1253" y="2786103"/>
            <a:ext cx="1579001" cy="1579001"/>
          </a:xfrm>
          <a:prstGeom prst="rect">
            <a:avLst/>
          </a:prstGeom>
        </p:spPr>
      </p:pic>
      <p:pic>
        <p:nvPicPr>
          <p:cNvPr id="6" name="Рисунок 5" descr="https://st4.depositphotos.com/1000131/24815/v/950/depositphotos_248153220-stock-illustration-small-pencil-set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0" r="24653"/>
          <a:stretch/>
        </p:blipFill>
        <p:spPr bwMode="auto">
          <a:xfrm>
            <a:off x="5364088" y="555451"/>
            <a:ext cx="500380" cy="20046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https://static8.depositphotos.com/1177973/836/i/950/depositphotos_8360693-stock-photo-children-bright-blue-plasticine-isolated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5381" r="6641" b="16718"/>
          <a:stretch/>
        </p:blipFill>
        <p:spPr bwMode="auto">
          <a:xfrm>
            <a:off x="5847302" y="2739810"/>
            <a:ext cx="2355650" cy="122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1.okidoker.com/c/5/5/5/455588/9607568/21155516_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7" r="13325" b="5110"/>
          <a:stretch/>
        </p:blipFill>
        <p:spPr bwMode="auto">
          <a:xfrm>
            <a:off x="1043608" y="4066686"/>
            <a:ext cx="2353589" cy="229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tatic.my-shop.ru/product/f2/114/113289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6" b="7945"/>
          <a:stretch/>
        </p:blipFill>
        <p:spPr bwMode="auto">
          <a:xfrm>
            <a:off x="5410889" y="4144116"/>
            <a:ext cx="3134522" cy="219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788576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66481" y="692696"/>
            <a:ext cx="22356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март.</a:t>
            </a:r>
          </a:p>
          <a:p>
            <a:pPr algn="ctr"/>
            <a:r>
              <a:rPr lang="ba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Төҫтәр.</a:t>
            </a:r>
            <a:endParaRPr lang="ru-RU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5616" y="2588476"/>
            <a:ext cx="33842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a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Өө Әә Өө Әә</a:t>
            </a:r>
          </a:p>
        </p:txBody>
      </p:sp>
    </p:spTree>
    <p:extLst>
      <p:ext uri="{BB962C8B-B14F-4D97-AF65-F5344CB8AC3E}">
        <p14:creationId xmlns:p14="http://schemas.microsoft.com/office/powerpoint/2010/main" val="4259127964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4" t="26715" r="31100" b="43873"/>
          <a:stretch/>
        </p:blipFill>
        <p:spPr bwMode="auto">
          <a:xfrm>
            <a:off x="971599" y="803593"/>
            <a:ext cx="779246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7" t="39889" r="28779" b="37072"/>
          <a:stretch/>
        </p:blipFill>
        <p:spPr bwMode="auto">
          <a:xfrm>
            <a:off x="1043317" y="3933056"/>
            <a:ext cx="7625771" cy="240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599" y="431131"/>
            <a:ext cx="2162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a-RU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Һүҙлек</a:t>
            </a:r>
            <a:endParaRPr lang="ru-RU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044538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1686</TotalTime>
  <Words>142</Words>
  <Application>Microsoft Office PowerPoint</Application>
  <PresentationFormat>Экран (4:3)</PresentationFormat>
  <Paragraphs>43</Paragraphs>
  <Slides>24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Aigul</dc:creator>
  <cp:lastModifiedBy>Загирова </cp:lastModifiedBy>
  <cp:revision>73</cp:revision>
  <dcterms:created xsi:type="dcterms:W3CDTF">2017-11-20T11:42:51Z</dcterms:created>
  <dcterms:modified xsi:type="dcterms:W3CDTF">2020-03-20T02:29:21Z</dcterms:modified>
</cp:coreProperties>
</file>