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61" r:id="rId5"/>
    <p:sldId id="266" r:id="rId6"/>
    <p:sldId id="265" r:id="rId7"/>
    <p:sldId id="259" r:id="rId8"/>
    <p:sldId id="267" r:id="rId9"/>
    <p:sldId id="270" r:id="rId10"/>
    <p:sldId id="271" r:id="rId11"/>
    <p:sldId id="269" r:id="rId12"/>
    <p:sldId id="268" r:id="rId13"/>
    <p:sldId id="272" r:id="rId14"/>
    <p:sldId id="273" r:id="rId15"/>
    <p:sldId id="274" r:id="rId16"/>
    <p:sldId id="275" r:id="rId17"/>
    <p:sldId id="264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86323" autoAdjust="0"/>
  </p:normalViewPr>
  <p:slideViewPr>
    <p:cSldViewPr>
      <p:cViewPr varScale="1">
        <p:scale>
          <a:sx n="59" d="100"/>
          <a:sy n="59" d="100"/>
        </p:scale>
        <p:origin x="-15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75968-321A-4402-BD6D-21D820BDBD1B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720-B47F-436B-B571-1C996C03B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1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9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631787"/>
      </p:ext>
    </p:extLst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98655"/>
      </p:ext>
    </p:extLst>
  </p:cSld>
  <p:clrMapOvr>
    <a:masterClrMapping/>
  </p:clrMapOvr>
  <p:transition spd="slow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37951"/>
      </p:ext>
    </p:extLst>
  </p:cSld>
  <p:clrMapOvr>
    <a:masterClrMapping/>
  </p:clrMapOvr>
  <p:transition spd="slow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299090"/>
      </p:ext>
    </p:extLst>
  </p:cSld>
  <p:clrMapOvr>
    <a:masterClrMapping/>
  </p:clrMapOvr>
  <p:transition spd="slow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997709"/>
      </p:ext>
    </p:extLst>
  </p:cSld>
  <p:clrMapOvr>
    <a:masterClrMapping/>
  </p:clrMapOvr>
  <p:transition spd="slow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302976"/>
      </p:ext>
    </p:extLst>
  </p:cSld>
  <p:clrMapOvr>
    <a:masterClrMapping/>
  </p:clrMapOvr>
  <p:transition spd="slow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317625"/>
      </p:ext>
    </p:extLst>
  </p:cSld>
  <p:clrMapOvr>
    <a:masterClrMapping/>
  </p:clrMapOvr>
  <p:transition spd="slow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592798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163847"/>
      </p:ext>
    </p:extLst>
  </p:cSld>
  <p:clrMapOvr>
    <a:masterClrMapping/>
  </p:clrMapOvr>
  <p:transition spd="slow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8609"/>
      </p:ext>
    </p:extLst>
  </p:cSld>
  <p:clrMapOvr>
    <a:masterClrMapping/>
  </p:clrMapOvr>
  <p:transition spd="slow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483958"/>
      </p:ext>
    </p:extLst>
  </p:cSld>
  <p:clrMapOvr>
    <a:masterClrMapping/>
  </p:clrMapOvr>
  <p:transition spd="slow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279638"/>
      </p:ext>
    </p:extLst>
  </p:cSld>
  <p:clrMapOvr>
    <a:masterClrMapping/>
  </p:clrMapOvr>
  <p:transition spd="slow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203019"/>
      </p:ext>
    </p:extLst>
  </p:cSld>
  <p:clrMapOvr>
    <a:masterClrMapping/>
  </p:clrMapOvr>
  <p:transition spd="slow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502516"/>
      </p:ext>
    </p:extLst>
  </p:cSld>
  <p:clrMapOvr>
    <a:masterClrMapping/>
  </p:clrMapOvr>
  <p:transition spd="slow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637319"/>
      </p:ext>
    </p:extLst>
  </p:cSld>
  <p:clrMapOvr>
    <a:masterClrMapping/>
  </p:clrMapOvr>
  <p:transition spd="slow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681464"/>
      </p:ext>
    </p:extLst>
  </p:cSld>
  <p:clrMapOvr>
    <a:masterClrMapping/>
  </p:clrMapOvr>
  <p:transition spd="slow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525248"/>
      </p:ext>
    </p:extLst>
  </p:cSld>
  <p:clrMapOvr>
    <a:masterClrMapping/>
  </p:clrMapOvr>
  <p:transition spd="slow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257143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716860"/>
      </p:ext>
    </p:extLst>
  </p:cSld>
  <p:clrMapOvr>
    <a:masterClrMapping/>
  </p:clrMapOvr>
  <p:transition spd="slow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69040"/>
      </p:ext>
    </p:extLst>
  </p:cSld>
  <p:clrMapOvr>
    <a:masterClrMapping/>
  </p:clrMapOvr>
  <p:transition spd="slow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657239"/>
      </p:ext>
    </p:extLst>
  </p:cSld>
  <p:clrMapOvr>
    <a:masterClrMapping/>
  </p:clrMapOvr>
  <p:transition spd="slow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526710"/>
      </p:ext>
    </p:extLst>
  </p:cSld>
  <p:clrMapOvr>
    <a:masterClrMapping/>
  </p:clrMapOvr>
  <p:transition spd="slow">
    <p:newsfla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7E96A2-1A1B-4B77-9533-6C71622E6A4B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98E422-BEF2-435A-886A-98BE4EA2C9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804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2ABDBE-D614-4127-BBF0-9742E2EFD8B8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5B5B6-F0B8-4AA0-BD6C-60868D3036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3152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B0D52-E60C-4BCD-B82B-7694867D2C81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EFFEB-FC69-4AAB-BA2A-C6348618E6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912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6A1CF0-B119-44C1-B78B-780DDF5B29FD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50011-A2F1-4D26-8B89-F4B6990E84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5167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A18F07-38D3-486E-A7EF-A5D6B976D9FD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D8BBE-D495-4015-A744-887426C318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46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46348-C264-4ADF-AE80-1655C975FE2D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6CB8E-ED6A-43C5-B0AD-851B8FFFC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496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61469A-5F9A-488D-A1E4-973A2C267CDB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6A1C2-65E4-4848-99CB-4C46718136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1367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A753A4-4858-4DAD-B606-84BFAC5DD42F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1990B-F925-4D4E-B1DB-C3B15D95E8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0711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5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mtClean="0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mtClean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mtClean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mtClean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C9990F-7985-4F00-874E-192B15CEA923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869901FA-F2C1-43AF-A73E-E8A173B591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1348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1EF2C2-21E0-45E7-82DC-E684E64C9ACF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9CD2A-D157-44DD-9DB6-DB7DEC38B5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080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3A0525-B3E3-4579-8978-B6BF9C18DA3A}" type="datetimeFigureOut">
              <a:rPr lang="ru-RU" altLang="ru-RU"/>
              <a:pPr/>
              <a:t>22.11.2017</a:t>
            </a:fld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99210-C1F3-4628-AAC0-A6437BC682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112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75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369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mtClean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mtClean="0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E2940-D0C9-4DAF-AFCA-A6BB2221BBB5}" type="datetimeFigureOut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22.11.2017</a:t>
            </a:fld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D6E505-C6A0-4099-A153-2A02B19B71E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034" name="Полилиния 11"/>
            <p:cNvGrpSpPr>
              <a:grpSpLocks/>
            </p:cNvGrpSpPr>
            <p:nvPr/>
          </p:nvGrpSpPr>
          <p:grpSpPr bwMode="auto">
            <a:xfrm>
              <a:off x="-6091" y="-11569"/>
              <a:ext cx="9137939" cy="1050979"/>
              <a:chOff x="-6096" y="-24384"/>
              <a:chExt cx="9137904" cy="1048512"/>
            </a:xfrm>
          </p:grpSpPr>
          <p:pic>
            <p:nvPicPr>
              <p:cNvPr id="2" name="Полилиния 11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30163" y="42227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mtClean="0">
                  <a:solidFill>
                    <a:prstClr val="black"/>
                  </a:solidFill>
                  <a:latin typeface="Constantia" panose="02030602050306030303" pitchFamily="18" charset="0"/>
                </a:endParaRPr>
              </a:p>
            </p:txBody>
          </p:sp>
        </p:grpSp>
        <p:grpSp>
          <p:nvGrpSpPr>
            <p:cNvPr id="1035" name="Полилиния 12"/>
            <p:cNvGrpSpPr>
              <a:grpSpLocks/>
            </p:cNvGrpSpPr>
            <p:nvPr/>
          </p:nvGrpSpPr>
          <p:grpSpPr bwMode="auto">
            <a:xfrm>
              <a:off x="-6091" y="61755"/>
              <a:ext cx="9156227" cy="910441"/>
              <a:chOff x="-6096" y="48768"/>
              <a:chExt cx="9156192" cy="908304"/>
            </a:xfrm>
          </p:grpSpPr>
          <p:pic>
            <p:nvPicPr>
              <p:cNvPr id="1036" name="Полилиния 12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48768"/>
                <a:ext cx="9156192" cy="908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 rot="21435692">
                <a:off x="-22225" y="49688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mtClean="0">
                  <a:solidFill>
                    <a:prstClr val="black"/>
                  </a:solidFill>
                  <a:latin typeface="Constantia" panose="020306020503060303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412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963488"/>
            <a:ext cx="10373963" cy="99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elem_-_Larisa_Abdullina_shiғyry_Ajbulat_Kәrimov_kөjө_Tamyr_balal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1268760"/>
            <a:ext cx="43669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ноябрь.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ba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һәм минең ғаиләм.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09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1124744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Уҡыу ҡулланмаһының  28-се битендәге </a:t>
            </a:r>
          </a:p>
          <a:p>
            <a:pPr algn="ctr"/>
            <a:r>
              <a:rPr lang="ba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3-сө күнегеүҙе табабыҙ. 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4634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620688"/>
            <a:ext cx="30812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400" dirty="0">
                <a:solidFill>
                  <a:prstClr val="black"/>
                </a:solidFill>
                <a:ea typeface="+mj-ea"/>
                <a:cs typeface="+mj-cs"/>
              </a:rPr>
              <a:t>Диалог төҙө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556792"/>
            <a:ext cx="70567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һинең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туғандарың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бармы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____. ________   </a:t>
            </a:r>
            <a:r>
              <a:rPr lang="ba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һәм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__________бар.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йәш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ba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йәш, 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_________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</a:t>
            </a:r>
            <a:r>
              <a:rPr lang="ba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йәш.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-Ә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исемдәре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________.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Исемдәре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икән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9531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/>
          <a:stretch/>
        </p:blipFill>
        <p:spPr>
          <a:xfrm>
            <a:off x="1064940" y="2420888"/>
            <a:ext cx="7056784" cy="3450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4940" y="1124744"/>
            <a:ext cx="681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Татыу ғаилә - ил күрке.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73842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на УГ\Семья\oak-tree-with-roots-and-dense-foliage-stock-vector-lif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7" y="-50763"/>
            <a:ext cx="6671494" cy="66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564904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Айгөл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3284984"/>
            <a:ext cx="1296144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Марат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3284984"/>
            <a:ext cx="108012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3933056"/>
            <a:ext cx="1296144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dirty="0" smtClean="0"/>
              <a:t>З</a:t>
            </a:r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Зәйтүнә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3933056"/>
            <a:ext cx="144016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Әхәт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99992" y="3933056"/>
            <a:ext cx="122413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Мәхмүт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3933056"/>
            <a:ext cx="1152128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Фәниә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4725144"/>
            <a:ext cx="151216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Ғималетдин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83668" y="5229200"/>
            <a:ext cx="1476164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Мәфтүхә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15816" y="4725144"/>
            <a:ext cx="115212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Һиҙиәт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9872" y="5229200"/>
            <a:ext cx="108012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Һәҙиә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99992" y="4725144"/>
            <a:ext cx="1224136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Әкрәм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12060" y="5229200"/>
            <a:ext cx="118813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Ғәлимә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4725144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5229200"/>
            <a:ext cx="100811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Әнисә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916832"/>
            <a:ext cx="115212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Амалия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916832"/>
            <a:ext cx="1296144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Азалия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124744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Өйгә эш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49289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Ғаилә тураһында 2 мәҡәл табып дәфтәргә яҙырға.</a:t>
            </a:r>
          </a:p>
          <a:p>
            <a:endParaRPr lang="ba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a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Ғаиләңдең шәжәрәһен төҙөргә.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325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112474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 булығыҙ!</a:t>
            </a:r>
          </a:p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Уңышлы көн һеҙгә!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4225220" cy="24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57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00808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Һаумыһығыҙ!</a:t>
            </a:r>
            <a:endParaRPr lang="ru-RU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030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23120" y="1124744"/>
            <a:ext cx="7920880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Тай-тай-тай- эштән ҡайтты атай,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Сәй-сәй-сәй – ҡаршы алды әсәй,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Тай-тай-тай – беҙҙең менән олатай,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Сәй-сәй-сәй – сәй өлгөрттө өләсәй.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075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173324"/>
            <a:ext cx="3798137" cy="33835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:\на УГ\Семья\mienin-otbasym-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11184" r="31646" b="76591"/>
          <a:stretch/>
        </p:blipFill>
        <p:spPr bwMode="auto">
          <a:xfrm>
            <a:off x="4139952" y="1173324"/>
            <a:ext cx="864096" cy="13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2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4851" r="11150" b="4851"/>
          <a:stretch/>
        </p:blipFill>
        <p:spPr>
          <a:xfrm>
            <a:off x="2123728" y="332656"/>
            <a:ext cx="511256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7430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831763"/>
              </p:ext>
            </p:extLst>
          </p:nvPr>
        </p:nvGraphicFramePr>
        <p:xfrm>
          <a:off x="2555776" y="577323"/>
          <a:ext cx="4176463" cy="590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Документ" r:id="rId3" imgW="7182057" imgH="10154850" progId="Word.Document.12">
                  <p:embed/>
                </p:oleObj>
              </mc:Choice>
              <mc:Fallback>
                <p:oleObj name="Документ" r:id="rId3" imgW="7182057" imgH="101548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577323"/>
                        <a:ext cx="4176463" cy="590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546318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на УГ\Семья\Парын тап\Әсәй аш бешерә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8"/>
            <a:ext cx="359655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75644" y="4653136"/>
            <a:ext cx="3808736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a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Әсәй аш бешерә</a:t>
            </a:r>
            <a:r>
              <a:rPr lang="ba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8256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76672"/>
            <a:ext cx="4349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8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Һүҙлек һүҙҙәре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700808"/>
            <a:ext cx="4572000" cy="32070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Инәй – тетя </a:t>
            </a:r>
          </a:p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Бабай – дядя </a:t>
            </a:r>
          </a:p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Ейән – внук </a:t>
            </a:r>
          </a:p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Ейәнсәр - внучка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9247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13"/>
          <p:cNvSpPr>
            <a:spLocks noChangeArrowheads="1"/>
          </p:cNvSpPr>
          <p:nvPr/>
        </p:nvSpPr>
        <p:spPr bwMode="auto">
          <a:xfrm>
            <a:off x="571472" y="1268760"/>
            <a:ext cx="6160768" cy="5324535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 атлайым,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һин </a:t>
            </a:r>
            <a:r>
              <a:rPr lang="be-BY" sz="40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атлайһың,</a:t>
            </a:r>
            <a:endParaRPr lang="be-BY" sz="40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Аяҡтар тыпырлайҙар: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 та топ, тап та топ.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 йырлайым,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һин йырлайһың,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 ҡулдарға күңелле: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Сәп тә сәп, сәп тә сәп.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357166"/>
            <a:ext cx="7786710" cy="1071546"/>
          </a:xfrm>
          <a:prstGeom prst="rect">
            <a:avLst/>
          </a:prstGeom>
          <a:noFill/>
        </p:spPr>
        <p:txBody>
          <a:bodyPr wrap="none">
            <a:prstTxWarp prst="textSlantDown">
              <a:avLst>
                <a:gd name="adj" fmla="val 62023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b="1" cap="all" dirty="0">
                <a:ln/>
                <a:solidFill>
                  <a:srgbClr val="CC0066"/>
                </a:solidFill>
                <a:effectLst>
                  <a:glow rad="101600">
                    <a:srgbClr val="009DD9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endParaRPr lang="ru-RU" sz="4000" b="1" cap="all" dirty="0">
              <a:ln/>
              <a:solidFill>
                <a:srgbClr val="CC0066"/>
              </a:solidFill>
              <a:effectLst>
                <a:glow rad="101600">
                  <a:srgbClr val="009DD9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25" y="2340306"/>
            <a:ext cx="2986875" cy="3801477"/>
          </a:xfrm>
          <a:prstGeom prst="rect">
            <a:avLst/>
          </a:prstGeom>
        </p:spPr>
      </p:pic>
      <p:pic>
        <p:nvPicPr>
          <p:cNvPr id="3" name="Минус - Әсәй, бәпес алып ҡайт (минус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8466" y="5757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187</Words>
  <Application>Microsoft Office PowerPoint</Application>
  <PresentationFormat>Экран (4:3)</PresentationFormat>
  <Paragraphs>59</Paragraphs>
  <Slides>16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Тема Office</vt:lpstr>
      <vt:lpstr>1_Тема Office</vt:lpstr>
      <vt:lpstr>2_Тема Office</vt:lpstr>
      <vt:lpstr>Поток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Aigul</dc:creator>
  <cp:lastModifiedBy>Aigul</cp:lastModifiedBy>
  <cp:revision>36</cp:revision>
  <dcterms:created xsi:type="dcterms:W3CDTF">2017-11-20T11:42:51Z</dcterms:created>
  <dcterms:modified xsi:type="dcterms:W3CDTF">2017-11-22T03:09:51Z</dcterms:modified>
</cp:coreProperties>
</file>