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1" r:id="rId4"/>
    <p:sldId id="266" r:id="rId5"/>
    <p:sldId id="265" r:id="rId6"/>
    <p:sldId id="283" r:id="rId7"/>
    <p:sldId id="284" r:id="rId8"/>
    <p:sldId id="285" r:id="rId9"/>
    <p:sldId id="267" r:id="rId10"/>
    <p:sldId id="270" r:id="rId11"/>
    <p:sldId id="278" r:id="rId12"/>
    <p:sldId id="271" r:id="rId13"/>
    <p:sldId id="269" r:id="rId14"/>
    <p:sldId id="281" r:id="rId15"/>
    <p:sldId id="280" r:id="rId16"/>
    <p:sldId id="289" r:id="rId17"/>
    <p:sldId id="273" r:id="rId18"/>
    <p:sldId id="282" r:id="rId19"/>
    <p:sldId id="274" r:id="rId20"/>
    <p:sldId id="286" r:id="rId21"/>
    <p:sldId id="287" r:id="rId22"/>
    <p:sldId id="275" r:id="rId23"/>
    <p:sldId id="264" r:id="rId24"/>
    <p:sldId id="276" r:id="rId25"/>
    <p:sldId id="279" r:id="rId26"/>
    <p:sldId id="27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6323" autoAdjust="0"/>
  </p:normalViewPr>
  <p:slideViewPr>
    <p:cSldViewPr>
      <p:cViewPr>
        <p:scale>
          <a:sx n="60" d="100"/>
          <a:sy n="60" d="100"/>
        </p:scale>
        <p:origin x="-714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75968-321A-4402-BD6D-21D820BDBD1B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720-B47F-436B-B571-1C996C03B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1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44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94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894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631787"/>
      </p:ext>
    </p:extLst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98655"/>
      </p:ext>
    </p:extLst>
  </p:cSld>
  <p:clrMapOvr>
    <a:masterClrMapping/>
  </p:clrMapOvr>
  <p:transition spd="slow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37951"/>
      </p:ext>
    </p:extLst>
  </p:cSld>
  <p:clrMapOvr>
    <a:masterClrMapping/>
  </p:clrMapOvr>
  <p:transition spd="slow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299090"/>
      </p:ext>
    </p:extLst>
  </p:cSld>
  <p:clrMapOvr>
    <a:masterClrMapping/>
  </p:clrMapOvr>
  <p:transition spd="slow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997709"/>
      </p:ext>
    </p:extLst>
  </p:cSld>
  <p:clrMapOvr>
    <a:masterClrMapping/>
  </p:clrMapOvr>
  <p:transition spd="slow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302976"/>
      </p:ext>
    </p:extLst>
  </p:cSld>
  <p:clrMapOvr>
    <a:masterClrMapping/>
  </p:clrMapOvr>
  <p:transition spd="slow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317625"/>
      </p:ext>
    </p:extLst>
  </p:cSld>
  <p:clrMapOvr>
    <a:masterClrMapping/>
  </p:clrMapOvr>
  <p:transition spd="slow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592798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163847"/>
      </p:ext>
    </p:extLst>
  </p:cSld>
  <p:clrMapOvr>
    <a:masterClrMapping/>
  </p:clrMapOvr>
  <p:transition spd="slow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8609"/>
      </p:ext>
    </p:extLst>
  </p:cSld>
  <p:clrMapOvr>
    <a:masterClrMapping/>
  </p:clrMapOvr>
  <p:transition spd="slow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483958"/>
      </p:ext>
    </p:extLst>
  </p:cSld>
  <p:clrMapOvr>
    <a:masterClrMapping/>
  </p:clrMapOvr>
  <p:transition spd="slow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279638"/>
      </p:ext>
    </p:extLst>
  </p:cSld>
  <p:clrMapOvr>
    <a:masterClrMapping/>
  </p:clrMapOvr>
  <p:transition spd="slow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203019"/>
      </p:ext>
    </p:extLst>
  </p:cSld>
  <p:clrMapOvr>
    <a:masterClrMapping/>
  </p:clrMapOvr>
  <p:transition spd="slow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502516"/>
      </p:ext>
    </p:extLst>
  </p:cSld>
  <p:clrMapOvr>
    <a:masterClrMapping/>
  </p:clrMapOvr>
  <p:transition spd="slow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637319"/>
      </p:ext>
    </p:extLst>
  </p:cSld>
  <p:clrMapOvr>
    <a:masterClrMapping/>
  </p:clrMapOvr>
  <p:transition spd="slow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681464"/>
      </p:ext>
    </p:extLst>
  </p:cSld>
  <p:clrMapOvr>
    <a:masterClrMapping/>
  </p:clrMapOvr>
  <p:transition spd="slow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525248"/>
      </p:ext>
    </p:extLst>
  </p:cSld>
  <p:clrMapOvr>
    <a:masterClrMapping/>
  </p:clrMapOvr>
  <p:transition spd="slow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257143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716860"/>
      </p:ext>
    </p:extLst>
  </p:cSld>
  <p:clrMapOvr>
    <a:masterClrMapping/>
  </p:clrMapOvr>
  <p:transition spd="slow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69040"/>
      </p:ext>
    </p:extLst>
  </p:cSld>
  <p:clrMapOvr>
    <a:masterClrMapping/>
  </p:clrMapOvr>
  <p:transition spd="slow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657239"/>
      </p:ext>
    </p:extLst>
  </p:cSld>
  <p:clrMapOvr>
    <a:masterClrMapping/>
  </p:clrMapOvr>
  <p:transition spd="slow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526710"/>
      </p:ext>
    </p:extLst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75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17.10.2019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369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54;&#1082;&#1089;&#1080;.op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&#1064;&#1072;&#1082;&#1080;&#1088;.opus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963488"/>
            <a:ext cx="10373963" cy="99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elem_-_Larisa_Abdullina_shiғyry_Ajbulat_Kәrimov_kөjө_Tamyr_balal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4810337"/>
            <a:ext cx="1649760" cy="164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на УГ\Семья\Парын тап\Әсәй аш бешерә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8"/>
            <a:ext cx="3596556" cy="4032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775644" y="4653136"/>
            <a:ext cx="3808736" cy="706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a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Әсәй аш бешерә</a:t>
            </a:r>
            <a:r>
              <a:rPr lang="ba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8256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476672"/>
            <a:ext cx="2162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Һүҙлек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307669"/>
            <a:ext cx="7344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Инәй – тетя </a:t>
            </a:r>
          </a:p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Бабай – дядя </a:t>
            </a:r>
          </a:p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Ейән – внук </a:t>
            </a:r>
          </a:p>
          <a:p>
            <a:pPr lvl="0">
              <a:spcBef>
                <a:spcPct val="20000"/>
              </a:spcBef>
            </a:pPr>
            <a:r>
              <a:rPr lang="ba-RU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Ейәнсәр </a:t>
            </a:r>
            <a:r>
              <a:rPr lang="ba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внучка</a:t>
            </a:r>
          </a:p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ba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ҙнә – муж старшей сестры</a:t>
            </a:r>
          </a:p>
          <a:p>
            <a:pPr lvl="0">
              <a:spcBef>
                <a:spcPct val="20000"/>
              </a:spcBef>
            </a:pPr>
            <a:r>
              <a:rPr lang="ba-RU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Еңгә – жена старшего брата</a:t>
            </a:r>
            <a:endParaRPr lang="ru-RU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9247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2422" y="404664"/>
            <a:ext cx="3741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a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Ял минуты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0237" y="1556792"/>
            <a:ext cx="7848872" cy="127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Атай-бармаҡ, атай-бармаҡ, һин ҡайҙа?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бында, мин бында, хәлдәрең нисек?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2566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армаҡтар ғәиләһе - Семья пальчиков на Башкирском - Башкирские Детские Песни - Балалар Йырзар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0" y="1844824"/>
            <a:ext cx="9144000" cy="54315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01135" y="548680"/>
            <a:ext cx="37417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ba-RU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 минуты</a:t>
            </a:r>
            <a:endParaRPr lang="ru-RU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0227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12474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Уҡыу ҡулланмаһы</a:t>
            </a:r>
          </a:p>
          <a:p>
            <a:pPr algn="ctr"/>
            <a:endParaRPr lang="ba-RU" sz="4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a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26-сы </a:t>
            </a:r>
            <a:r>
              <a:rPr lang="ba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 </a:t>
            </a:r>
            <a:r>
              <a:rPr lang="ba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1-се </a:t>
            </a:r>
            <a:r>
              <a:rPr lang="ba-RU" sz="4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күнегеү  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право 1">
            <a:hlinkClick r:id="rId3" action="ppaction://hlinkfile"/>
          </p:cNvPr>
          <p:cNvSpPr/>
          <p:nvPr/>
        </p:nvSpPr>
        <p:spPr>
          <a:xfrm>
            <a:off x="7236296" y="5589240"/>
            <a:ext cx="100811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2171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124744"/>
            <a:ext cx="8064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Уҡыу ҡулланмаһы</a:t>
            </a:r>
          </a:p>
          <a:p>
            <a:pPr algn="ctr"/>
            <a:endParaRPr lang="ba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a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28-се бит 3-сө күнегеү 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4634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9.09\диал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0" y="36377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32886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620688"/>
            <a:ext cx="30812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400" dirty="0">
                <a:solidFill>
                  <a:prstClr val="black"/>
                </a:solidFill>
                <a:ea typeface="+mj-ea"/>
                <a:cs typeface="+mj-cs"/>
              </a:rPr>
              <a:t>Диалог төҙө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556792"/>
            <a:ext cx="705678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һинең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туғандарың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бармы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____. ________   </a:t>
            </a:r>
            <a:r>
              <a:rPr lang="ba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һәм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__________бар.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йәш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</a:t>
            </a:r>
            <a:r>
              <a:rPr lang="ba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йәш, 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_________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____</a:t>
            </a:r>
            <a:r>
              <a:rPr lang="ba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йәш.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-Ә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исемдәре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нисек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________.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Исемдәре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матур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икән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9531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3" y="476672"/>
            <a:ext cx="8922737" cy="594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1606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mycdn.me/i?r=AzEPZsRbOZEKgBhR0XGMT1RkHFFvfIcH5XCjAi9qK_6pYK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145689" cy="560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95886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00808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Һаумыһығыҙ!</a:t>
            </a:r>
            <a:endParaRPr lang="ru-RU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030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/>
          <a:stretch/>
        </p:blipFill>
        <p:spPr>
          <a:xfrm>
            <a:off x="1064940" y="2420888"/>
            <a:ext cx="7056784" cy="3450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4940" y="1124744"/>
            <a:ext cx="681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Татыу ғаилә - ил күрке.</a:t>
            </a: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73842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на УГ\Семья\oak-tree-with-roots-and-dense-foliage-stock-vector-lif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7" y="-50763"/>
            <a:ext cx="6671494" cy="667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564904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Айгөл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71800" y="3284984"/>
            <a:ext cx="1296144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Марат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3284984"/>
            <a:ext cx="1080120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3933056"/>
            <a:ext cx="1296144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dirty="0" smtClean="0"/>
              <a:t>З</a:t>
            </a:r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Зәйтүнә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331640" y="3933056"/>
            <a:ext cx="144016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Әхәт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99992" y="3933056"/>
            <a:ext cx="1224136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Мәхмүт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40152" y="3933056"/>
            <a:ext cx="1152128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Фәниә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4725144"/>
            <a:ext cx="151216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Ғималетдин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83668" y="5229200"/>
            <a:ext cx="1476164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Мәфтүхә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15816" y="4725144"/>
            <a:ext cx="115212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Һиҙиәт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19872" y="5229200"/>
            <a:ext cx="108012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Һәҙиә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499992" y="4725144"/>
            <a:ext cx="1224136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Әкрәм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12060" y="5229200"/>
            <a:ext cx="118813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Ғәлимә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4725144"/>
            <a:ext cx="1008112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Ислам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6216" y="5229200"/>
            <a:ext cx="100811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Әнисә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1916832"/>
            <a:ext cx="115212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Амалия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1916832"/>
            <a:ext cx="1296144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a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Азалия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1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980728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Өйгә эш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2060848"/>
            <a:ext cx="72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ba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21-се бит </a:t>
            </a:r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2-се күнегеү (эш    дәфтәре)</a:t>
            </a:r>
          </a:p>
          <a:p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Ғаиләңдең шәжәрәһен төҙөргә.</a:t>
            </a:r>
          </a:p>
          <a:p>
            <a:r>
              <a:rPr lang="ba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ba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Ғаилә тураһында 2 мәҡәл табып дәфтәргә яҙырға.</a:t>
            </a:r>
          </a:p>
          <a:p>
            <a:endParaRPr lang="ba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a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3325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39d/000e346c-3eeace43/hello_html_m5ee9a0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t="11190" r="9789" b="10192"/>
          <a:stretch/>
        </p:blipFill>
        <p:spPr bwMode="auto">
          <a:xfrm>
            <a:off x="2123728" y="404664"/>
            <a:ext cx="4896544" cy="602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97269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112474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 булығыҙ!</a:t>
            </a:r>
          </a:p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Уңышлы көн һеҙгә!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4225220" cy="24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57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23120" y="1124744"/>
            <a:ext cx="7920880" cy="302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Тай-тай-тай- эштән ҡайтты атай,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Сәй-сәй-сәй – ҡаршы алды әсәй,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Тай-тай-тай – беҙҙең менән олатай, 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Сәй-сәй-сәй – сәй өлгөрттө өләсәй.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075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021" b="48232"/>
          <a:stretch/>
        </p:blipFill>
        <p:spPr>
          <a:xfrm>
            <a:off x="5508104" y="1173325"/>
            <a:ext cx="2429985" cy="175162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198" y="1173325"/>
            <a:ext cx="3798137" cy="3383573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1027" y="5134933"/>
            <a:ext cx="1367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84" y="1268760"/>
            <a:ext cx="43669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октябрь.</a:t>
            </a:r>
          </a:p>
          <a:p>
            <a:pPr algn="ctr"/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  <a:r>
              <a:rPr lang="ba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һәм минең ғаиләм.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2345978"/>
            <a:ext cx="2763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Ғғ Ғғ Ғғ</a:t>
            </a:r>
          </a:p>
          <a:p>
            <a:r>
              <a:rPr lang="ba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Ғаилә ғаилә  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5798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895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91027" y="5134933"/>
            <a:ext cx="13676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  <a:endParaRPr lang="ru-RU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4851" r="11150" b="4851"/>
          <a:stretch/>
        </p:blipFill>
        <p:spPr>
          <a:xfrm>
            <a:off x="2123728" y="332656"/>
            <a:ext cx="511256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7430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5" b="54330"/>
          <a:stretch/>
        </p:blipFill>
        <p:spPr bwMode="auto">
          <a:xfrm>
            <a:off x="6284309" y="3709245"/>
            <a:ext cx="1273505" cy="269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5" r="6561" b="55703"/>
          <a:stretch/>
        </p:blipFill>
        <p:spPr bwMode="auto">
          <a:xfrm>
            <a:off x="4067944" y="565541"/>
            <a:ext cx="1279707" cy="261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6" t="45003" r="5787" b="5041"/>
          <a:stretch/>
        </p:blipFill>
        <p:spPr bwMode="auto">
          <a:xfrm>
            <a:off x="1763688" y="231308"/>
            <a:ext cx="1306111" cy="295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2" r="43954" b="55616"/>
          <a:stretch/>
        </p:blipFill>
        <p:spPr bwMode="auto">
          <a:xfrm>
            <a:off x="6558455" y="526379"/>
            <a:ext cx="788276" cy="262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46584" r="72299" b="7766"/>
          <a:stretch/>
        </p:blipFill>
        <p:spPr bwMode="auto">
          <a:xfrm>
            <a:off x="4266362" y="3710394"/>
            <a:ext cx="882869" cy="269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46552" r="39419" b="7263"/>
          <a:stretch/>
        </p:blipFill>
        <p:spPr bwMode="auto">
          <a:xfrm>
            <a:off x="1763688" y="3717032"/>
            <a:ext cx="1263705" cy="272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46318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elios-kids.ru/upload/iblock/d4b/d4b339ff89c6c962f366952cf3accb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696744" cy="62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>
            <a:hlinkClick r:id="rId3" action="ppaction://hlinkfile"/>
          </p:cNvPr>
          <p:cNvSpPr/>
          <p:nvPr/>
        </p:nvSpPr>
        <p:spPr>
          <a:xfrm>
            <a:off x="7380312" y="5805264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4889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206</Words>
  <Application>Microsoft Office PowerPoint</Application>
  <PresentationFormat>Экран (4:3)</PresentationFormat>
  <Paragraphs>66</Paragraphs>
  <Slides>24</Slides>
  <Notes>5</Notes>
  <HiddenSlides>0</HiddenSlides>
  <MMClips>2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Aigul</dc:creator>
  <cp:lastModifiedBy>Загирова </cp:lastModifiedBy>
  <cp:revision>53</cp:revision>
  <dcterms:created xsi:type="dcterms:W3CDTF">2017-11-20T11:42:51Z</dcterms:created>
  <dcterms:modified xsi:type="dcterms:W3CDTF">2019-10-17T06:02:00Z</dcterms:modified>
</cp:coreProperties>
</file>