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261" r:id="rId4"/>
    <p:sldId id="266" r:id="rId5"/>
    <p:sldId id="265" r:id="rId6"/>
    <p:sldId id="278" r:id="rId7"/>
    <p:sldId id="279" r:id="rId8"/>
    <p:sldId id="272" r:id="rId9"/>
    <p:sldId id="280" r:id="rId10"/>
    <p:sldId id="283" r:id="rId11"/>
    <p:sldId id="284" r:id="rId12"/>
    <p:sldId id="269" r:id="rId13"/>
    <p:sldId id="286" r:id="rId14"/>
    <p:sldId id="285" r:id="rId15"/>
    <p:sldId id="281" r:id="rId16"/>
    <p:sldId id="282" r:id="rId17"/>
    <p:sldId id="292" r:id="rId18"/>
    <p:sldId id="291" r:id="rId19"/>
    <p:sldId id="290" r:id="rId20"/>
    <p:sldId id="300" r:id="rId21"/>
    <p:sldId id="289" r:id="rId22"/>
    <p:sldId id="301" r:id="rId23"/>
    <p:sldId id="288" r:id="rId24"/>
    <p:sldId id="287" r:id="rId25"/>
    <p:sldId id="299" r:id="rId26"/>
    <p:sldId id="293" r:id="rId27"/>
    <p:sldId id="297" r:id="rId28"/>
    <p:sldId id="294" r:id="rId29"/>
    <p:sldId id="296" r:id="rId30"/>
    <p:sldId id="298" r:id="rId31"/>
    <p:sldId id="27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1" autoAdjust="0"/>
    <p:restoredTop sz="86323" autoAdjust="0"/>
  </p:normalViewPr>
  <p:slideViewPr>
    <p:cSldViewPr>
      <p:cViewPr varScale="1">
        <p:scale>
          <a:sx n="63" d="100"/>
          <a:sy n="63" d="100"/>
        </p:scale>
        <p:origin x="-96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75968-321A-4402-BD6D-21D820BDBD1B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9B2720-B47F-436B-B571-1C996C03B8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51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B2720-B47F-436B-B571-1C996C03B84F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49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2631787"/>
      </p:ext>
    </p:extLst>
  </p:cSld>
  <p:clrMapOvr>
    <a:masterClrMapping/>
  </p:clrMapOvr>
  <p:transition spd="slow">
    <p:newsfla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198655"/>
      </p:ext>
    </p:extLst>
  </p:cSld>
  <p:clrMapOvr>
    <a:masterClrMapping/>
  </p:clrMapOvr>
  <p:transition spd="slow">
    <p:newsfla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937951"/>
      </p:ext>
    </p:extLst>
  </p:cSld>
  <p:clrMapOvr>
    <a:masterClrMapping/>
  </p:clrMapOvr>
  <p:transition spd="slow">
    <p:newsfla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8299090"/>
      </p:ext>
    </p:extLst>
  </p:cSld>
  <p:clrMapOvr>
    <a:masterClrMapping/>
  </p:clrMapOvr>
  <p:transition spd="slow">
    <p:newsfla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8997709"/>
      </p:ext>
    </p:extLst>
  </p:cSld>
  <p:clrMapOvr>
    <a:masterClrMapping/>
  </p:clrMapOvr>
  <p:transition spd="slow">
    <p:newsfla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1302976"/>
      </p:ext>
    </p:extLst>
  </p:cSld>
  <p:clrMapOvr>
    <a:masterClrMapping/>
  </p:clrMapOvr>
  <p:transition spd="slow">
    <p:newsfla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317625"/>
      </p:ext>
    </p:extLst>
  </p:cSld>
  <p:clrMapOvr>
    <a:masterClrMapping/>
  </p:clrMapOvr>
  <p:transition spd="slow">
    <p:newsfla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2592798"/>
      </p:ext>
    </p:extLst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4163847"/>
      </p:ext>
    </p:extLst>
  </p:cSld>
  <p:clrMapOvr>
    <a:masterClrMapping/>
  </p:clrMapOvr>
  <p:transition spd="slow">
    <p:newsfla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8609"/>
      </p:ext>
    </p:extLst>
  </p:cSld>
  <p:clrMapOvr>
    <a:masterClrMapping/>
  </p:clrMapOvr>
  <p:transition spd="slow">
    <p:newsfla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483958"/>
      </p:ext>
    </p:extLst>
  </p:cSld>
  <p:clrMapOvr>
    <a:masterClrMapping/>
  </p:clrMapOvr>
  <p:transition spd="slow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FD367-93B3-4320-AB47-AB20E107D6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4E0556-A0EC-427F-A47A-9BEEA40DC4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279638"/>
      </p:ext>
    </p:extLst>
  </p:cSld>
  <p:clrMapOvr>
    <a:masterClrMapping/>
  </p:clrMapOvr>
  <p:transition spd="slow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60E9-4E2B-4140-9D87-3F3F2AB19FD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60FB84-C3B6-43F7-867D-6702FB0294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203019"/>
      </p:ext>
    </p:extLst>
  </p:cSld>
  <p:clrMapOvr>
    <a:masterClrMapping/>
  </p:clrMapOvr>
  <p:transition spd="slow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91FB-D2E7-497B-865A-73A7F4370B6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CA635-8A99-4995-ADF8-5FCC8465B7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8502516"/>
      </p:ext>
    </p:extLst>
  </p:cSld>
  <p:clrMapOvr>
    <a:masterClrMapping/>
  </p:clrMapOvr>
  <p:transition spd="slow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1B024-3905-409A-BF5E-7333FCD3EF2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E10A5A-3A22-427D-AD55-AB20D7BFBF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9637319"/>
      </p:ext>
    </p:extLst>
  </p:cSld>
  <p:clrMapOvr>
    <a:masterClrMapping/>
  </p:clrMapOvr>
  <p:transition spd="slow">
    <p:newsflash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EC28B-D64D-4615-907A-D5D5164419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D8E2D-97CA-4096-B38B-2A76AEFE99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0681464"/>
      </p:ext>
    </p:extLst>
  </p:cSld>
  <p:clrMapOvr>
    <a:masterClrMapping/>
  </p:clrMapOvr>
  <p:transition spd="slow">
    <p:newsflash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C1ACD-B2E7-44E6-B519-D4B656C157F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E47D1-6835-40D9-B5B6-0B35A1F4E1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525248"/>
      </p:ext>
    </p:extLst>
  </p:cSld>
  <p:clrMapOvr>
    <a:masterClrMapping/>
  </p:clrMapOvr>
  <p:transition spd="slow">
    <p:newsflash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8CDE9-8FA3-4C22-B92C-CC9C555F92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448CEB-1D91-42D4-B9E5-027EFE78A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7257143"/>
      </p:ext>
    </p:extLst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F7EE8-C1CF-491F-B314-EFE2748C0F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2D725-EA6A-4333-AAE7-7C775785FF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2716860"/>
      </p:ext>
    </p:extLst>
  </p:cSld>
  <p:clrMapOvr>
    <a:masterClrMapping/>
  </p:clrMapOvr>
  <p:transition spd="slow">
    <p:newsflash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058C-1D05-4A8D-BBFE-2815204A5F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967F-3EA6-441B-ABB4-D290FF1213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369040"/>
      </p:ext>
    </p:extLst>
  </p:cSld>
  <p:clrMapOvr>
    <a:masterClrMapping/>
  </p:clrMapOvr>
  <p:transition spd="slow">
    <p:newsflash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A5367-1D8E-48AB-AA41-3E2CDE95FD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A06A9-F166-4BF0-8F4A-B282036B57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7657239"/>
      </p:ext>
    </p:extLst>
  </p:cSld>
  <p:clrMapOvr>
    <a:masterClrMapping/>
  </p:clrMapOvr>
  <p:transition spd="slow">
    <p:newsflash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EB2C-B010-401E-AC42-11B1C6C4AEE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3D38E-46EB-421A-A4FD-4B6BD8B2C0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526710"/>
      </p:ext>
    </p:extLst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93754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7207CC-39CF-4FCD-903E-CD67E1236A2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8C3D8-5ABA-466A-BB66-CE0DBFAA7541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7369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newsfla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2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5" y="-963488"/>
            <a:ext cx="10373963" cy="99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Йыр Моңло мәктәбе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048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484784"/>
            <a:ext cx="48750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5400" b="1" dirty="0">
                <a:solidFill>
                  <a:srgbClr val="0070C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Һүҙлек һүҙҙәре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79247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6314" y="5496501"/>
            <a:ext cx="27473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Дәреслек</a:t>
            </a:r>
            <a:endParaRPr lang="ru-RU" sz="48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ÐºÐ°ÑÑÐ¸Ð½ÐºÐ° ÐÐ°ÑÐºÐ¸ÑÑÐºÐ¸Ð¹ ÑÐ·ÑÐº 5 ÐºÐ»Ð°ÑÑ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92696"/>
            <a:ext cx="3456384" cy="439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16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calendarbox.ru/wp-content/uploads/2018/11/shablon-raspisaniya-urokov-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99" y="548680"/>
            <a:ext cx="5120953" cy="362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1017" y="4653136"/>
            <a:ext cx="49787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Дәрестәр теҙмәһе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62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1257" r="11255"/>
          <a:stretch/>
        </p:blipFill>
        <p:spPr>
          <a:xfrm>
            <a:off x="2988340" y="620688"/>
            <a:ext cx="3096344" cy="39958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3848" y="4977318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a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Көндәлек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04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pic>
        <p:nvPicPr>
          <p:cNvPr id="11266" name="Picture 2" descr="https://mygorodsp.ru/files/f05/f0545a712344b10a020a694bde61e69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0688"/>
            <a:ext cx="327726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01843" y="4797152"/>
            <a:ext cx="2225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Дәфтәр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75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pic>
        <p:nvPicPr>
          <p:cNvPr id="12290" name="Picture 2" descr="https://edvisrb.ru/images/uploads/6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4515" r="1821" b="5194"/>
          <a:stretch/>
        </p:blipFill>
        <p:spPr bwMode="auto">
          <a:xfrm>
            <a:off x="3275856" y="548680"/>
            <a:ext cx="2957129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23867" y="4954946"/>
            <a:ext cx="21627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Һүҙлек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6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pic>
        <p:nvPicPr>
          <p:cNvPr id="13314" name="Picture 2" descr="https://myslide.ru/documents_2/71abcb81d40f2da22add8da6b35cd951/img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5"/>
          <a:stretch/>
        </p:blipFill>
        <p:spPr bwMode="auto">
          <a:xfrm>
            <a:off x="2040235" y="1124744"/>
            <a:ext cx="556861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55126" y="4509120"/>
            <a:ext cx="24732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Тәнәфес</a:t>
            </a:r>
            <a:endParaRPr lang="ru-RU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pic>
        <p:nvPicPr>
          <p:cNvPr id="3" name="VID-20190917-WA00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404664"/>
            <a:ext cx="80772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9712" y="5241394"/>
            <a:ext cx="48249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7-се бит 3-сө күнегеү</a:t>
            </a:r>
            <a:endParaRPr lang="ru-RU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03792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19.09\диало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60" y="363778"/>
            <a:ext cx="806489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6257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522097"/>
            <a:ext cx="3254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Дәфтәрҙә эш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291538"/>
            <a:ext cx="7920880" cy="4877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Ҡалын һәм нәҙек </a:t>
            </a:r>
            <a:r>
              <a:rPr lang="ba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һуҙынҡылы </a:t>
            </a:r>
            <a:r>
              <a:rPr lang="ba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һүҙҙәрҙе айырып яҙ.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Фән, аҡбур, дәреслек, дуҫ, мәктәп, һүрәт, юйғыс, уҡытыусы, ҡәләм.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a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Ҡалын һуҙынҡылы һүҙҙәр </a:t>
            </a:r>
            <a:r>
              <a:rPr lang="ba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a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____________________________________________________________________________________________________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ba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a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Нәҙек һуҙынҡылы һүҙҙәр</a:t>
            </a:r>
            <a:r>
              <a:rPr lang="ba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a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____________________________________________________________________________________________________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0546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700808"/>
            <a:ext cx="52565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a-RU" sz="6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Һаумыһығыҙ!</a:t>
            </a:r>
            <a:endParaRPr lang="ru-RU" sz="6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0306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522097"/>
            <a:ext cx="32544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Дәфтәрҙә эш</a:t>
            </a:r>
            <a:endParaRPr lang="ru-RU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291538"/>
            <a:ext cx="7920880" cy="4257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Ҡалын һәм нәҙек </a:t>
            </a:r>
            <a:r>
              <a:rPr lang="ba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һуҙынҡылы </a:t>
            </a:r>
            <a:r>
              <a:rPr lang="ba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һүҙҙәрҙе айырып яҙ.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ba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Фән, аҡбур, дәреслек, дуҫ, мәктәп, һүрәт, юйғыс, уҡытыусы, ҡәләм.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ba-RU" sz="3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Ҡалын һуҙынҡылы </a:t>
            </a:r>
            <a:r>
              <a:rPr lang="ba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һүҙҙәр: аҡбур, дуҫ, юйғыс, уҡытыусы.</a:t>
            </a:r>
          </a:p>
          <a:p>
            <a:pPr>
              <a:lnSpc>
                <a:spcPct val="107000"/>
              </a:lnSpc>
            </a:pPr>
            <a:endParaRPr lang="ru-RU" sz="32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a-RU" sz="3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Нәҙек һуҙынҡылы һүҙҙәр: фән, дәреслек, мәктәп, һүрәт, ҡәләм.</a:t>
            </a:r>
            <a:endParaRPr lang="ru-RU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47067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pic>
        <p:nvPicPr>
          <p:cNvPr id="14338" name="Picture 2" descr="https://studfiles.net/html/2706/947/html_OxWkVOIX6b.Lkyu/img-43xEb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552" y="2073999"/>
            <a:ext cx="4086680" cy="275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43001" y="332656"/>
            <a:ext cx="34579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 минуты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8625" y="4847801"/>
            <a:ext cx="48919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Дәрес - тәнәфес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489" y="1484784"/>
            <a:ext cx="2736271" cy="28475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139"/>
          <a:stretch/>
        </p:blipFill>
        <p:spPr>
          <a:xfrm>
            <a:off x="4572000" y="1771502"/>
            <a:ext cx="3869307" cy="225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2269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5696" y="692696"/>
            <a:ext cx="50129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Төркөмдәрҙә эш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3943" y="2391985"/>
            <a:ext cx="51601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 парын тап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3943" y="3512810"/>
            <a:ext cx="57283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Һөйләмде тамамла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2584" y="4586602"/>
            <a:ext cx="251504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a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Домино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70342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ºÐ°ÑÑÐ¸Ð½ÐºÐ° ÐÐ°ÑÐºÐ¸ÑÑÐºÐ¸Ð¹ ÑÐ·ÑÐº 5 ÐºÐ»Ð°ÑÑ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6672"/>
            <a:ext cx="3816424" cy="485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5326712"/>
            <a:ext cx="5725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8-се бит 5-се күнегеү</a:t>
            </a:r>
            <a:endParaRPr lang="ru-RU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206939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pic>
        <p:nvPicPr>
          <p:cNvPr id="4" name="VID-20190917-WA001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-334145" y="565483"/>
            <a:ext cx="966827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7525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childpages.ru/wp-content/uploads/2018/08/portfe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" r="33644"/>
          <a:stretch/>
        </p:blipFill>
        <p:spPr bwMode="auto">
          <a:xfrm>
            <a:off x="2051720" y="692696"/>
            <a:ext cx="534850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452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15816" y="696955"/>
            <a:ext cx="26500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a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Өйгә эш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620285"/>
            <a:ext cx="7410505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a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7-се күнегеүҙәге йомаҡ яуаптары менән һөйләмдәр төҙө. 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a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a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Белем тураһында рус телендә бер нисә мәҡәл табып яҙ. Башҡорт телендә уға оҡшаш мәҡәлдәр бармы?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a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ba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Дәрес башында тыңлаған йырҙы интернет селтәрендә табып йырларға </a:t>
            </a:r>
            <a:r>
              <a:rPr lang="ba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өйрән </a:t>
            </a:r>
            <a:r>
              <a:rPr lang="ba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(һүҙҙәре эш дәфтәрендә</a:t>
            </a:r>
            <a:r>
              <a:rPr lang="ba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8880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662" y="764704"/>
            <a:ext cx="5813699" cy="4680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5224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872" t="10000" r="32872" b="9051"/>
          <a:stretch/>
        </p:blipFill>
        <p:spPr>
          <a:xfrm>
            <a:off x="2448280" y="613523"/>
            <a:ext cx="4176464" cy="55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0966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3" y="1124744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Һау булығыҙ!</a:t>
            </a:r>
          </a:p>
          <a:p>
            <a:pPr algn="ctr"/>
            <a:r>
              <a:rPr lang="ba-RU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Уңышлы көн һеҙгә!</a:t>
            </a:r>
            <a:endParaRPr lang="ru-RU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29000"/>
            <a:ext cx="4225220" cy="247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4576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426401"/>
            <a:ext cx="7344816" cy="2177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ba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Кә-кә-кә- мин киләм </a:t>
            </a:r>
            <a:r>
              <a:rPr lang="ba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мәктәпкә,</a:t>
            </a:r>
            <a:endParaRPr lang="ru-RU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ba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Ға- ға- ға- мин сығам </a:t>
            </a:r>
            <a:r>
              <a:rPr lang="ba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таҡтаға,</a:t>
            </a:r>
            <a:endParaRPr lang="ru-RU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ba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Ты- ты- ты –мин алам китапты.</a:t>
            </a:r>
            <a:endParaRPr lang="ru-RU" sz="3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0756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b7.ru/system/images/image_links/638997/1c769392d055016ed1bedaefd4d367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r="17708" b="8497"/>
          <a:stretch/>
        </p:blipFill>
        <p:spPr bwMode="auto">
          <a:xfrm>
            <a:off x="971600" y="332656"/>
            <a:ext cx="777686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4492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b7.ru/system/images/image_links/638997/1c769392d055016ed1bedaefd4d367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r="17708" b="8497"/>
          <a:stretch/>
        </p:blipFill>
        <p:spPr bwMode="auto">
          <a:xfrm>
            <a:off x="2195736" y="2204864"/>
            <a:ext cx="509199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0860" y="980728"/>
            <a:ext cx="43786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 м</a:t>
            </a:r>
            <a:r>
              <a:rPr lang="ba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әктәптә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7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1784" y="751624"/>
            <a:ext cx="63073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Егерме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алтынсы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сентябрь</a:t>
            </a:r>
          </a:p>
          <a:p>
            <a:pPr algn="ctr"/>
            <a:r>
              <a:rPr lang="ba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 мәктәптә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3608" y="2690616"/>
            <a:ext cx="46057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a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Әә Әә Әә</a:t>
            </a:r>
          </a:p>
          <a:p>
            <a:r>
              <a:rPr lang="ba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Мәктәп мәктәп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6169092"/>
            <a:ext cx="9144793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095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84" y="6169092"/>
            <a:ext cx="9144793" cy="6889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9592" y="1340768"/>
            <a:ext cx="784887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610">
              <a:lnSpc>
                <a:spcPct val="115000"/>
              </a:lnSpc>
              <a:spcAft>
                <a:spcPts val="0"/>
              </a:spcAft>
            </a:pPr>
            <a:r>
              <a:rPr lang="ba-RU" sz="36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 </a:t>
            </a: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бөгөн мәктәпкә уҡырға барам</a:t>
            </a:r>
            <a:r>
              <a:rPr lang="ba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">
              <a:lnSpc>
                <a:spcPct val="115000"/>
              </a:lnSpc>
              <a:spcAft>
                <a:spcPts val="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</a:t>
            </a:r>
            <a:r>
              <a:rPr lang="ba-RU" sz="36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бөгөн </a:t>
            </a: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мәктәпкә уҡырға барам</a:t>
            </a:r>
            <a:r>
              <a:rPr lang="ba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">
              <a:lnSpc>
                <a:spcPct val="115000"/>
              </a:lnSpc>
              <a:spcAft>
                <a:spcPts val="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 бөгөн </a:t>
            </a:r>
            <a:r>
              <a:rPr lang="ba-RU" sz="36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мәктәпкә </a:t>
            </a: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уҡырға барам.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">
              <a:lnSpc>
                <a:spcPct val="115000"/>
              </a:lnSpc>
              <a:spcAft>
                <a:spcPts val="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 бөгөн мәктәпкә </a:t>
            </a:r>
            <a:r>
              <a:rPr lang="ba-RU" sz="36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уҡырға </a:t>
            </a: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барам.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610">
              <a:lnSpc>
                <a:spcPct val="115000"/>
              </a:lnSpc>
              <a:spcAft>
                <a:spcPts val="1000"/>
              </a:spcAft>
            </a:pPr>
            <a:r>
              <a:rPr lang="ba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 бөгөн мәктәпкә уҡырға</a:t>
            </a:r>
            <a:r>
              <a:rPr lang="ba-RU" sz="36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барам.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80740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rb7.ru/system/images/image_links/638997/1c769392d055016ed1bedaefd4d367b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r="17708" b="8497"/>
          <a:stretch/>
        </p:blipFill>
        <p:spPr bwMode="auto">
          <a:xfrm>
            <a:off x="678002" y="204014"/>
            <a:ext cx="8292821" cy="644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-20190917-WA001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4732" y="6020146"/>
            <a:ext cx="252413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7947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rb7.ru/system/images/image_links/638997/1c769392d055016ed1bedaefd4d367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6" r="17708" b="8497"/>
          <a:stretch/>
        </p:blipFill>
        <p:spPr bwMode="auto">
          <a:xfrm>
            <a:off x="971600" y="332656"/>
            <a:ext cx="7776864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81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202</Words>
  <Application>Microsoft Office PowerPoint</Application>
  <PresentationFormat>Экран (4:3)</PresentationFormat>
  <Paragraphs>52</Paragraphs>
  <Slides>29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Aigul</dc:creator>
  <cp:lastModifiedBy>Загирова </cp:lastModifiedBy>
  <cp:revision>58</cp:revision>
  <dcterms:created xsi:type="dcterms:W3CDTF">2017-11-20T11:42:51Z</dcterms:created>
  <dcterms:modified xsi:type="dcterms:W3CDTF">2019-09-26T02:07:55Z</dcterms:modified>
</cp:coreProperties>
</file>