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61" r:id="rId4"/>
    <p:sldId id="266" r:id="rId5"/>
    <p:sldId id="265" r:id="rId6"/>
    <p:sldId id="283" r:id="rId7"/>
    <p:sldId id="284" r:id="rId8"/>
    <p:sldId id="285" r:id="rId9"/>
    <p:sldId id="291" r:id="rId10"/>
    <p:sldId id="267" r:id="rId11"/>
    <p:sldId id="269" r:id="rId12"/>
    <p:sldId id="273" r:id="rId13"/>
    <p:sldId id="281" r:id="rId14"/>
    <p:sldId id="280" r:id="rId15"/>
    <p:sldId id="288" r:id="rId16"/>
    <p:sldId id="270" r:id="rId17"/>
    <p:sldId id="271" r:id="rId18"/>
    <p:sldId id="290" r:id="rId19"/>
    <p:sldId id="289" r:id="rId20"/>
    <p:sldId id="293" r:id="rId21"/>
    <p:sldId id="287" r:id="rId22"/>
    <p:sldId id="292" r:id="rId23"/>
    <p:sldId id="294" r:id="rId24"/>
    <p:sldId id="276" r:id="rId25"/>
    <p:sldId id="296" r:id="rId26"/>
    <p:sldId id="295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86323" autoAdjust="0"/>
  </p:normalViewPr>
  <p:slideViewPr>
    <p:cSldViewPr>
      <p:cViewPr>
        <p:scale>
          <a:sx n="60" d="100"/>
          <a:sy n="60" d="100"/>
        </p:scale>
        <p:origin x="2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75968-321A-4402-BD6D-21D820BDBD1B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720-B47F-436B-B571-1C996C03B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1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9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631787"/>
      </p:ext>
    </p:extLst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98655"/>
      </p:ext>
    </p:extLst>
  </p:cSld>
  <p:clrMapOvr>
    <a:masterClrMapping/>
  </p:clrMapOvr>
  <p:transition spd="slow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37951"/>
      </p:ext>
    </p:extLst>
  </p:cSld>
  <p:clrMapOvr>
    <a:masterClrMapping/>
  </p:clrMapOvr>
  <p:transition spd="slow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299090"/>
      </p:ext>
    </p:extLst>
  </p:cSld>
  <p:clrMapOvr>
    <a:masterClrMapping/>
  </p:clrMapOvr>
  <p:transition spd="slow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997709"/>
      </p:ext>
    </p:extLst>
  </p:cSld>
  <p:clrMapOvr>
    <a:masterClrMapping/>
  </p:clrMapOvr>
  <p:transition spd="slow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302976"/>
      </p:ext>
    </p:extLst>
  </p:cSld>
  <p:clrMapOvr>
    <a:masterClrMapping/>
  </p:clrMapOvr>
  <p:transition spd="slow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317625"/>
      </p:ext>
    </p:extLst>
  </p:cSld>
  <p:clrMapOvr>
    <a:masterClrMapping/>
  </p:clrMapOvr>
  <p:transition spd="slow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592798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163847"/>
      </p:ext>
    </p:extLst>
  </p:cSld>
  <p:clrMapOvr>
    <a:masterClrMapping/>
  </p:clrMapOvr>
  <p:transition spd="slow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8609"/>
      </p:ext>
    </p:extLst>
  </p:cSld>
  <p:clrMapOvr>
    <a:masterClrMapping/>
  </p:clrMapOvr>
  <p:transition spd="slow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483958"/>
      </p:ext>
    </p:extLst>
  </p:cSld>
  <p:clrMapOvr>
    <a:masterClrMapping/>
  </p:clrMapOvr>
  <p:transition spd="slow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279638"/>
      </p:ext>
    </p:extLst>
  </p:cSld>
  <p:clrMapOvr>
    <a:masterClrMapping/>
  </p:clrMapOvr>
  <p:transition spd="slow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203019"/>
      </p:ext>
    </p:extLst>
  </p:cSld>
  <p:clrMapOvr>
    <a:masterClrMapping/>
  </p:clrMapOvr>
  <p:transition spd="slow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502516"/>
      </p:ext>
    </p:extLst>
  </p:cSld>
  <p:clrMapOvr>
    <a:masterClrMapping/>
  </p:clrMapOvr>
  <p:transition spd="slow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637319"/>
      </p:ext>
    </p:extLst>
  </p:cSld>
  <p:clrMapOvr>
    <a:masterClrMapping/>
  </p:clrMapOvr>
  <p:transition spd="slow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681464"/>
      </p:ext>
    </p:extLst>
  </p:cSld>
  <p:clrMapOvr>
    <a:masterClrMapping/>
  </p:clrMapOvr>
  <p:transition spd="slow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525248"/>
      </p:ext>
    </p:extLst>
  </p:cSld>
  <p:clrMapOvr>
    <a:masterClrMapping/>
  </p:clrMapOvr>
  <p:transition spd="slow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257143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716860"/>
      </p:ext>
    </p:extLst>
  </p:cSld>
  <p:clrMapOvr>
    <a:masterClrMapping/>
  </p:clrMapOvr>
  <p:transition spd="slow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69040"/>
      </p:ext>
    </p:extLst>
  </p:cSld>
  <p:clrMapOvr>
    <a:masterClrMapping/>
  </p:clrMapOvr>
  <p:transition spd="slow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657239"/>
      </p:ext>
    </p:extLst>
  </p:cSld>
  <p:clrMapOvr>
    <a:masterClrMapping/>
  </p:clrMapOvr>
  <p:transition spd="slow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526710"/>
      </p:ext>
    </p:extLst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75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369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30-&#1089;&#1099;%20&#1073;&#1080;&#1090;.opu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_________Microsoft_Word1.doc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41;&#1077;&#1079;%20&#1085;&#1072;&#1079;&#1074;&#1072;&#1085;&#1080;&#1103;.720.mp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963488"/>
            <a:ext cx="10373963" cy="99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elem_-_Larisa_Abdullina_shiғyry_Ajbulat_Kәrimov_kөjө_Tamyr_balal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810337"/>
            <a:ext cx="1649760" cy="16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48680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Уҡыу ҡулланмаһы</a:t>
            </a:r>
          </a:p>
          <a:p>
            <a:pPr algn="ctr"/>
            <a:r>
              <a:rPr lang="ba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30-сы бит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26509" r="33316" b="50000"/>
          <a:stretch/>
        </p:blipFill>
        <p:spPr bwMode="auto">
          <a:xfrm>
            <a:off x="971600" y="2348880"/>
            <a:ext cx="7637806" cy="32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>
            <a:hlinkClick r:id="rId4" action="ppaction://hlinkfile"/>
          </p:cNvPr>
          <p:cNvSpPr/>
          <p:nvPr/>
        </p:nvSpPr>
        <p:spPr>
          <a:xfrm>
            <a:off x="7236296" y="5603756"/>
            <a:ext cx="648072" cy="345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4634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04664"/>
            <a:ext cx="3741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a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Ял минуты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237" y="1556792"/>
            <a:ext cx="7848872" cy="127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Атай-бармаҡ, атай-бармаҡ, һин ҡайҙа?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бында, мин бында, хәлдәрең нисек?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2566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армаҡтар ғәиләһе - Семья пальчиков на Башкирском - Башкирские Детские Песни - Балалар Йырзар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34" y="2204864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6252" y="548680"/>
            <a:ext cx="7848872" cy="127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.........-</a:t>
            </a:r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бармаҡ, </a:t>
            </a:r>
            <a:r>
              <a:rPr lang="ba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.........-</a:t>
            </a:r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бармаҡ, һин ҡайҙа?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бында, мин бында, хәлдәрең нисек?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0227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1052" y="692696"/>
            <a:ext cx="63065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ғинуар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һәм минең ғаиләм.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588476"/>
            <a:ext cx="236475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 Ө Ө Ө</a:t>
            </a:r>
          </a:p>
          <a:p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 ө ө ө</a:t>
            </a:r>
          </a:p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Өлфәт </a:t>
            </a:r>
          </a:p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өләсәй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2564904"/>
            <a:ext cx="25740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О О О</a:t>
            </a:r>
            <a:endParaRPr lang="ba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о о о </a:t>
            </a:r>
            <a:endParaRPr lang="ba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 </a:t>
            </a:r>
            <a:endParaRPr lang="ba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олатай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4626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831763"/>
              </p:ext>
            </p:extLst>
          </p:nvPr>
        </p:nvGraphicFramePr>
        <p:xfrm>
          <a:off x="2555776" y="577323"/>
          <a:ext cx="4176463" cy="590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Документ" r:id="rId4" imgW="7182057" imgH="10154850" progId="Word.Document.12">
                  <p:embed/>
                </p:oleObj>
              </mc:Choice>
              <mc:Fallback>
                <p:oleObj name="Документ" r:id="rId4" imgW="7182057" imgH="101548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5776" y="577323"/>
                        <a:ext cx="4176463" cy="590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546318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на УГ\Семья\Парын тап\Әсәй аш бешерә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8"/>
            <a:ext cx="359655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75644" y="4653136"/>
            <a:ext cx="3808736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a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Әсәй аш бешерә</a:t>
            </a:r>
            <a:r>
              <a:rPr lang="ba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8256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bef/0008f916-3b8b665d/11/hello_html_m18d2e1d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814538"/>
            <a:ext cx="2422285" cy="30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3789040"/>
            <a:ext cx="21868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6600" b="1" dirty="0">
                <a:solidFill>
                  <a:prstClr val="black"/>
                </a:solidFill>
                <a:latin typeface="Times New Roman"/>
                <a:ea typeface="Calibri"/>
              </a:rPr>
              <a:t>гәзит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8601" y="1463546"/>
            <a:ext cx="25010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уҡый</a:t>
            </a: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3481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bef/0008f916-3b8b665d/11/hello_html_m18d2e1d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1872208" cy="26921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347864" y="2564904"/>
            <a:ext cx="21868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6600" b="1" dirty="0">
                <a:latin typeface="Times New Roman"/>
                <a:ea typeface="Calibri"/>
              </a:rPr>
              <a:t>гәзит</a:t>
            </a:r>
            <a:endParaRPr lang="ru-RU" sz="6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2564904"/>
            <a:ext cx="25010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уҡый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54017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7968" y="1268760"/>
            <a:ext cx="63065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ғинуар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һәм минең ғаиләм.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7635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mycdn.me/i?r=AzEPZsRbOZEKgBhR0XGMT1RkHFFvfIcH5XCjAi9qK_6pYK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921553" cy="47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4701" y="548680"/>
            <a:ext cx="6921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a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Татыу ғаилә - ил күрке.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95886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00808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Һаумыһығыҙ!</a:t>
            </a:r>
            <a:endParaRPr lang="ru-RU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030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33189" r="35780" b="21767"/>
          <a:stretch/>
        </p:blipFill>
        <p:spPr bwMode="auto">
          <a:xfrm>
            <a:off x="1000200" y="400935"/>
            <a:ext cx="6840760" cy="569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>
            <a:hlinkClick r:id="rId3" action="ppaction://hlinkfile"/>
          </p:cNvPr>
          <p:cNvSpPr/>
          <p:nvPr/>
        </p:nvSpPr>
        <p:spPr>
          <a:xfrm>
            <a:off x="7812360" y="5992345"/>
            <a:ext cx="576064" cy="295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6203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Блокадный Ленинград\А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844824"/>
            <a:ext cx="801621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8900" y="620688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Икмәк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аша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атлама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Икмәктең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валсығын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да 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ергә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ташлама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951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692696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Өйгә эш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8909" y="1700808"/>
            <a:ext cx="72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ba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21-се бит </a:t>
            </a:r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2-се күнегеү (эш    дәфтәре)</a:t>
            </a:r>
          </a:p>
          <a:p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Ғаилә </a:t>
            </a:r>
            <a:r>
              <a:rPr lang="ba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тураһында 2 мәҡәл табып дәфтәргә яҙырға</a:t>
            </a:r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a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Сафуан Әлибайҙың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Икмәк» шиғырын ятларға.</a:t>
            </a:r>
            <a:endParaRPr lang="ba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a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a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325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2615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90377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" y="-531440"/>
            <a:ext cx="9534525" cy="953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80452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112474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 булығыҙ!</a:t>
            </a:r>
          </a:p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Уңышлы көн һеҙгә!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4225220" cy="24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57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23120" y="1124744"/>
            <a:ext cx="7920880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Тай-тай-тай- эштән ҡайтты атай,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Сәй-сәй-сәй – ҡаршы алды әсәй,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Тай-тай-тай – беҙҙең менән олатай,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Сәй-сәй-сәй – сәй өлгөрттө өләсәй.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075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021" b="48232"/>
          <a:stretch/>
        </p:blipFill>
        <p:spPr>
          <a:xfrm>
            <a:off x="5508104" y="1173325"/>
            <a:ext cx="2429985" cy="175162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198" y="1173325"/>
            <a:ext cx="3798137" cy="338357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1027" y="5134933"/>
            <a:ext cx="1367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7968" y="1268760"/>
            <a:ext cx="63065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ғинуар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һәм минең ғаиләм.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5798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895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1027" y="5134933"/>
            <a:ext cx="1367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4851" r="11150" b="4851"/>
          <a:stretch/>
        </p:blipFill>
        <p:spPr>
          <a:xfrm>
            <a:off x="2123728" y="332656"/>
            <a:ext cx="511256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7906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4851" r="11150" b="4851"/>
          <a:stretch/>
        </p:blipFill>
        <p:spPr>
          <a:xfrm>
            <a:off x="2123728" y="332656"/>
            <a:ext cx="5112568" cy="6192688"/>
          </a:xfrm>
          <a:prstGeom prst="rect">
            <a:avLst/>
          </a:prstGeom>
        </p:spPr>
      </p:pic>
      <p:pic>
        <p:nvPicPr>
          <p:cNvPr id="3074" name="Picture 2" descr="C:\Users\Айгуль\Desktop\s_8823350a4ac010229afaa914c7d16b5131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9591" r="24946" b="5064"/>
          <a:stretch/>
        </p:blipFill>
        <p:spPr bwMode="auto">
          <a:xfrm>
            <a:off x="901143" y="489704"/>
            <a:ext cx="1729183" cy="2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5637" y="2509634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800" b="1" dirty="0" smtClean="0">
                <a:solidFill>
                  <a:srgbClr val="FF0000"/>
                </a:solidFill>
                <a:cs typeface="Times New Roman" pitchFamily="18" charset="0"/>
              </a:rPr>
              <a:t>Еңеү!</a:t>
            </a:r>
            <a:endParaRPr lang="ru-RU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7430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76672"/>
            <a:ext cx="2162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Һүҙлек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07669"/>
            <a:ext cx="734481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ba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уҫ – друг</a:t>
            </a:r>
          </a:p>
          <a:p>
            <a:pPr lvl="0">
              <a:spcBef>
                <a:spcPct val="20000"/>
              </a:spcBef>
            </a:pPr>
            <a:r>
              <a:rPr lang="ba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уҫтарым - друзья</a:t>
            </a:r>
            <a:endParaRPr lang="ba-RU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татыу – дружно </a:t>
            </a:r>
          </a:p>
          <a:p>
            <a:pPr lvl="0">
              <a:spcBef>
                <a:spcPct val="20000"/>
              </a:spcBef>
            </a:pPr>
            <a:r>
              <a:rPr lang="ba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әмле – вкусно </a:t>
            </a:r>
          </a:p>
          <a:p>
            <a:pPr lvl="0">
              <a:spcBef>
                <a:spcPct val="20000"/>
              </a:spcBef>
            </a:pPr>
            <a:r>
              <a:rPr lang="ba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әмләп – со вкусом </a:t>
            </a:r>
          </a:p>
          <a:p>
            <a:pPr lvl="0">
              <a:spcBef>
                <a:spcPct val="20000"/>
              </a:spcBef>
            </a:pPr>
            <a:r>
              <a:rPr lang="ba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енән – с (предлог)</a:t>
            </a:r>
          </a:p>
          <a:p>
            <a:pPr lvl="0">
              <a:spcBef>
                <a:spcPct val="20000"/>
              </a:spcBef>
            </a:pPr>
            <a:r>
              <a:rPr lang="ba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ba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некәш, ҡусты – братишка </a:t>
            </a:r>
          </a:p>
          <a:p>
            <a:pPr lvl="0">
              <a:spcBef>
                <a:spcPct val="20000"/>
              </a:spcBef>
            </a:pP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9247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211</Words>
  <Application>Microsoft Office PowerPoint</Application>
  <PresentationFormat>Экран (4:3)</PresentationFormat>
  <Paragraphs>54</Paragraphs>
  <Slides>25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Тема Office</vt:lpstr>
      <vt:lpstr>1_Тема Office</vt:lpstr>
      <vt:lpstr>2_Тема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Aigul</dc:creator>
  <cp:lastModifiedBy>Загирова </cp:lastModifiedBy>
  <cp:revision>58</cp:revision>
  <dcterms:created xsi:type="dcterms:W3CDTF">2017-11-20T11:42:51Z</dcterms:created>
  <dcterms:modified xsi:type="dcterms:W3CDTF">2020-06-01T15:36:01Z</dcterms:modified>
</cp:coreProperties>
</file>